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Default Extension="bin" ContentType="application/vnd.openxmlformats-officedocument.oleObject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vml" ContentType="application/vnd.openxmlformats-officedocument.vmlDrawing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4" r:id="rId6"/>
    <p:sldId id="288" r:id="rId7"/>
    <p:sldId id="285" r:id="rId8"/>
    <p:sldId id="265" r:id="rId9"/>
    <p:sldId id="262" r:id="rId10"/>
    <p:sldId id="286" r:id="rId11"/>
    <p:sldId id="287" r:id="rId12"/>
    <p:sldId id="268" r:id="rId13"/>
    <p:sldId id="289" r:id="rId14"/>
    <p:sldId id="290" r:id="rId15"/>
    <p:sldId id="276" r:id="rId16"/>
    <p:sldId id="278" r:id="rId17"/>
    <p:sldId id="279" r:id="rId18"/>
    <p:sldId id="295" r:id="rId19"/>
    <p:sldId id="291" r:id="rId20"/>
    <p:sldId id="275" r:id="rId21"/>
    <p:sldId id="271" r:id="rId22"/>
    <p:sldId id="272" r:id="rId23"/>
    <p:sldId id="298" r:id="rId24"/>
    <p:sldId id="284" r:id="rId25"/>
    <p:sldId id="299" r:id="rId26"/>
    <p:sldId id="27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9900"/>
    <a:srgbClr val="0033CC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Лист1!$A$3</c:f>
              <c:strCache>
                <c:ptCount val="1"/>
                <c:pt idx="0">
                  <c:v>на начало</c:v>
                </c:pt>
              </c:strCache>
            </c:strRef>
          </c:tx>
          <c:dLbls>
            <c:dLbl>
              <c:idx val="0"/>
              <c:layout>
                <c:manualLayout>
                  <c:x val="2.2460170336517041E-2"/>
                  <c:y val="-2.3753159517562392E-2"/>
                </c:manualLayout>
              </c:layout>
              <c:showVal val="1"/>
            </c:dLbl>
            <c:dLbl>
              <c:idx val="1"/>
              <c:layout>
                <c:manualLayout>
                  <c:x val="1.5722119235562118E-2"/>
                  <c:y val="-2.7146468020071292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Лист1!$B$2:$C$2</c:f>
              <c:strCache>
                <c:ptCount val="2"/>
                <c:pt idx="0">
                  <c:v>9 а</c:v>
                </c:pt>
                <c:pt idx="1">
                  <c:v>9 б</c:v>
                </c:pt>
              </c:strCache>
            </c:strRef>
          </c:cat>
          <c:val>
            <c:numRef>
              <c:f>Лист1!$B$3:$C$3</c:f>
              <c:numCache>
                <c:formatCode>0%</c:formatCode>
                <c:ptCount val="2"/>
                <c:pt idx="0">
                  <c:v>0.26666666666666738</c:v>
                </c:pt>
                <c:pt idx="1">
                  <c:v>0.46666666666666901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на конец</c:v>
                </c:pt>
              </c:strCache>
            </c:strRef>
          </c:tx>
          <c:dLbls>
            <c:dLbl>
              <c:idx val="0"/>
              <c:layout>
                <c:manualLayout>
                  <c:x val="3.3690255504775682E-2"/>
                  <c:y val="-2.3753159517562392E-2"/>
                </c:manualLayout>
              </c:layout>
              <c:showVal val="1"/>
            </c:dLbl>
            <c:dLbl>
              <c:idx val="1"/>
              <c:layout>
                <c:manualLayout>
                  <c:x val="3.5936272538427357E-2"/>
                  <c:y val="-2.7146468020071292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Лист1!$B$2:$C$2</c:f>
              <c:strCache>
                <c:ptCount val="2"/>
                <c:pt idx="0">
                  <c:v>9 а</c:v>
                </c:pt>
                <c:pt idx="1">
                  <c:v>9 б</c:v>
                </c:pt>
              </c:strCache>
            </c:strRef>
          </c:cat>
          <c:val>
            <c:numRef>
              <c:f>Лист1!$B$4:$C$4</c:f>
              <c:numCache>
                <c:formatCode>0%</c:formatCode>
                <c:ptCount val="2"/>
                <c:pt idx="0">
                  <c:v>0.60000000000000064</c:v>
                </c:pt>
                <c:pt idx="1">
                  <c:v>0.73333333333333361</c:v>
                </c:pt>
              </c:numCache>
            </c:numRef>
          </c:val>
        </c:ser>
        <c:dLbls>
          <c:showVal val="1"/>
        </c:dLbls>
        <c:shape val="box"/>
        <c:axId val="79965184"/>
        <c:axId val="80745216"/>
        <c:axId val="0"/>
      </c:bar3DChart>
      <c:catAx>
        <c:axId val="79965184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745216"/>
        <c:crosses val="autoZero"/>
        <c:auto val="1"/>
        <c:lblAlgn val="ctr"/>
        <c:lblOffset val="100"/>
      </c:catAx>
      <c:valAx>
        <c:axId val="80745216"/>
        <c:scaling>
          <c:orientation val="minMax"/>
        </c:scaling>
        <c:axPos val="l"/>
        <c:majorGridlines/>
        <c:numFmt formatCode="0%" sourceLinked="1"/>
        <c:tickLblPos val="nextTo"/>
        <c:crossAx val="799651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Лист1!$D$1</c:f>
              <c:strCache>
                <c:ptCount val="1"/>
                <c:pt idx="0">
                  <c:v>2009 год</c:v>
                </c:pt>
              </c:strCache>
            </c:strRef>
          </c:tx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</c:dLbls>
          <c:cat>
            <c:numRef>
              <c:f>Лист1!$B$3:$B$10</c:f>
              <c:numCache>
                <c:formatCode>General</c:formatCode>
                <c:ptCount val="8"/>
                <c:pt idx="0">
                  <c:v>3</c:v>
                </c:pt>
                <c:pt idx="1">
                  <c:v>5</c:v>
                </c:pt>
                <c:pt idx="2">
                  <c:v>14</c:v>
                </c:pt>
                <c:pt idx="3">
                  <c:v>16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23</c:v>
                </c:pt>
              </c:numCache>
            </c:numRef>
          </c:cat>
          <c:val>
            <c:numRef>
              <c:f>Лист1!$D$3:$D$10</c:f>
              <c:numCache>
                <c:formatCode>0%</c:formatCode>
                <c:ptCount val="8"/>
                <c:pt idx="0">
                  <c:v>0.42857142857142855</c:v>
                </c:pt>
                <c:pt idx="1">
                  <c:v>0.57142857142857784</c:v>
                </c:pt>
                <c:pt idx="2">
                  <c:v>0.28571428571428892</c:v>
                </c:pt>
                <c:pt idx="3">
                  <c:v>0.42857142857142855</c:v>
                </c:pt>
                <c:pt idx="4">
                  <c:v>0</c:v>
                </c:pt>
                <c:pt idx="5">
                  <c:v>0.14285714285714449</c:v>
                </c:pt>
                <c:pt idx="6">
                  <c:v>0.14285714285714449</c:v>
                </c:pt>
                <c:pt idx="7">
                  <c:v>0.28571428571428892</c:v>
                </c:pt>
              </c:numCache>
            </c:numRef>
          </c:val>
        </c:ser>
        <c:ser>
          <c:idx val="1"/>
          <c:order val="1"/>
          <c:tx>
            <c:strRef>
              <c:f>Лист1!$F$1</c:f>
              <c:strCache>
                <c:ptCount val="1"/>
                <c:pt idx="0">
                  <c:v>2010 год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numRef>
              <c:f>Лист1!$B$3:$B$10</c:f>
              <c:numCache>
                <c:formatCode>General</c:formatCode>
                <c:ptCount val="8"/>
                <c:pt idx="0">
                  <c:v>3</c:v>
                </c:pt>
                <c:pt idx="1">
                  <c:v>5</c:v>
                </c:pt>
                <c:pt idx="2">
                  <c:v>14</c:v>
                </c:pt>
                <c:pt idx="3">
                  <c:v>16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23</c:v>
                </c:pt>
              </c:numCache>
            </c:numRef>
          </c:cat>
          <c:val>
            <c:numRef>
              <c:f>Лист1!$F$3:$F$10</c:f>
              <c:numCache>
                <c:formatCode>0%</c:formatCode>
                <c:ptCount val="8"/>
                <c:pt idx="0">
                  <c:v>0.85714285714285765</c:v>
                </c:pt>
                <c:pt idx="1">
                  <c:v>0.14285714285714449</c:v>
                </c:pt>
                <c:pt idx="2">
                  <c:v>0.42857142857142855</c:v>
                </c:pt>
                <c:pt idx="3">
                  <c:v>1</c:v>
                </c:pt>
                <c:pt idx="4">
                  <c:v>0.42857142857142855</c:v>
                </c:pt>
                <c:pt idx="5">
                  <c:v>0.57142857142857784</c:v>
                </c:pt>
                <c:pt idx="6">
                  <c:v>0.28571428571428892</c:v>
                </c:pt>
                <c:pt idx="7">
                  <c:v>0.85714285714285765</c:v>
                </c:pt>
              </c:numCache>
            </c:numRef>
          </c:val>
        </c:ser>
        <c:dLbls>
          <c:showVal val="1"/>
        </c:dLbls>
        <c:shape val="cone"/>
        <c:axId val="80786176"/>
        <c:axId val="80788096"/>
        <c:axId val="0"/>
      </c:bar3DChart>
      <c:catAx>
        <c:axId val="807861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/>
                  <a:t>номера заданий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80788096"/>
        <c:crosses val="autoZero"/>
        <c:auto val="1"/>
        <c:lblAlgn val="ctr"/>
        <c:lblOffset val="100"/>
      </c:catAx>
      <c:valAx>
        <c:axId val="80788096"/>
        <c:scaling>
          <c:orientation val="minMax"/>
        </c:scaling>
        <c:axPos val="l"/>
        <c:majorGridlines/>
        <c:numFmt formatCode="0%" sourceLinked="1"/>
        <c:tickLblPos val="nextTo"/>
        <c:crossAx val="80786176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22938F-DEB0-4889-A85B-7C28E7DB5ABC}" type="doc">
      <dgm:prSet loTypeId="urn:microsoft.com/office/officeart/2005/8/layout/hierarchy2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16BBDB9-978B-4BAE-8B39-3EDCA971E4A7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Логика</a:t>
          </a:r>
          <a:endParaRPr lang="ru-RU" sz="2400" b="1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DE4A0F-E4F7-460F-B35F-D062B9BEF943}" type="parTrans" cxnId="{1BBA0C97-1FD6-4249-A028-C48C02C43C71}">
      <dgm:prSet/>
      <dgm:spPr/>
      <dgm:t>
        <a:bodyPr/>
        <a:lstStyle/>
        <a:p>
          <a:endParaRPr lang="ru-RU" sz="24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8ADB51-BAF0-4513-8E06-CE0FD4795FF8}" type="sibTrans" cxnId="{1BBA0C97-1FD6-4249-A028-C48C02C43C71}">
      <dgm:prSet/>
      <dgm:spPr/>
      <dgm:t>
        <a:bodyPr/>
        <a:lstStyle/>
        <a:p>
          <a:endParaRPr lang="ru-RU" sz="24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506982-88A2-427D-91CD-250AB3733B66}">
      <dgm:prSet phldrT="[Текст]" custT="1"/>
      <dgm:spPr/>
      <dgm:t>
        <a:bodyPr/>
        <a:lstStyle/>
        <a:p>
          <a:r>
            <a:rPr lang="ru-RU" sz="24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неформальная</a:t>
          </a:r>
        </a:p>
      </dgm:t>
    </dgm:pt>
    <dgm:pt modelId="{336DCE94-D080-456B-A7D6-520E015A5548}" type="parTrans" cxnId="{D5EC5D7B-28CF-421F-BC30-16D35546EC1C}">
      <dgm:prSet custT="1"/>
      <dgm:spPr/>
      <dgm:t>
        <a:bodyPr/>
        <a:lstStyle/>
        <a:p>
          <a:endParaRPr lang="ru-RU" sz="24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327641-75F9-40AD-ABA5-46AB730E277F}" type="sibTrans" cxnId="{D5EC5D7B-28CF-421F-BC30-16D35546EC1C}">
      <dgm:prSet/>
      <dgm:spPr/>
      <dgm:t>
        <a:bodyPr/>
        <a:lstStyle/>
        <a:p>
          <a:endParaRPr lang="ru-RU" sz="24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AFA9F0-960F-4DB4-8E17-0EB3B191B5C4}">
      <dgm:prSet phldrT="[Текст]" custT="1"/>
      <dgm:spPr/>
      <dgm:t>
        <a:bodyPr/>
        <a:lstStyle/>
        <a:p>
          <a:r>
            <a:rPr lang="ru-RU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исследование аргументации в естественном языке</a:t>
          </a:r>
        </a:p>
      </dgm:t>
    </dgm:pt>
    <dgm:pt modelId="{38082A03-5C0C-4A19-802A-8CDCE6F94FD8}" type="parTrans" cxnId="{B1A6F5CD-66E1-436A-AB06-74A25F677E47}">
      <dgm:prSet custT="1"/>
      <dgm:spPr/>
      <dgm:t>
        <a:bodyPr/>
        <a:lstStyle/>
        <a:p>
          <a:endParaRPr lang="ru-RU" sz="24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834765-CED9-446E-8C6C-77820D0C9932}" type="sibTrans" cxnId="{B1A6F5CD-66E1-436A-AB06-74A25F677E47}">
      <dgm:prSet/>
      <dgm:spPr/>
      <dgm:t>
        <a:bodyPr/>
        <a:lstStyle/>
        <a:p>
          <a:endParaRPr lang="ru-RU" sz="24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46FE6D-501E-4019-8BF2-C5A59C9DDA00}">
      <dgm:prSet phldrT="[Текст]" custT="1"/>
      <dgm:spPr/>
      <dgm:t>
        <a:bodyPr/>
        <a:lstStyle/>
        <a:p>
          <a:r>
            <a:rPr lang="ru-RU" sz="24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формальная</a:t>
          </a:r>
        </a:p>
      </dgm:t>
    </dgm:pt>
    <dgm:pt modelId="{F14AE0DD-FC3B-4D0F-9AEA-12C257C817C6}" type="parTrans" cxnId="{9F2831BF-1901-4ACD-AE68-D2BBE6B2A786}">
      <dgm:prSet custT="1"/>
      <dgm:spPr/>
      <dgm:t>
        <a:bodyPr/>
        <a:lstStyle/>
        <a:p>
          <a:endParaRPr lang="ru-RU" sz="24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48C549-9B10-4981-8106-B4BE9782DDF7}" type="sibTrans" cxnId="{9F2831BF-1901-4ACD-AE68-D2BBE6B2A786}">
      <dgm:prSet/>
      <dgm:spPr/>
      <dgm:t>
        <a:bodyPr/>
        <a:lstStyle/>
        <a:p>
          <a:endParaRPr lang="ru-RU" sz="24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5944B5-2C3F-4ED7-8957-8285EDEA818D}">
      <dgm:prSet phldrT="[Текст]" custT="1"/>
      <dgm:spPr/>
      <dgm:t>
        <a:bodyPr/>
        <a:lstStyle/>
        <a:p>
          <a:r>
            <a:rPr lang="ru-RU" sz="24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символическая</a:t>
          </a:r>
        </a:p>
      </dgm:t>
    </dgm:pt>
    <dgm:pt modelId="{CEBDCD4B-04D6-411A-90FE-8566B79C2F17}" type="parTrans" cxnId="{D3A0BDEC-DFA9-482F-B94B-17028BAE620E}">
      <dgm:prSet custT="1"/>
      <dgm:spPr/>
      <dgm:t>
        <a:bodyPr/>
        <a:lstStyle/>
        <a:p>
          <a:endParaRPr lang="ru-RU" sz="24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F723CE-D9E1-41FF-AA5F-211B422E371F}" type="sibTrans" cxnId="{D3A0BDEC-DFA9-482F-B94B-17028BAE620E}">
      <dgm:prSet/>
      <dgm:spPr/>
      <dgm:t>
        <a:bodyPr/>
        <a:lstStyle/>
        <a:p>
          <a:endParaRPr lang="ru-RU" sz="24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3722D5-71C4-428D-887D-DC265A3DAAC8}">
      <dgm:prSet phldrT="[Текст]" custT="1"/>
      <dgm:spPr/>
      <dgm:t>
        <a:bodyPr/>
        <a:lstStyle/>
        <a:p>
          <a:r>
            <a:rPr lang="ru-RU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вывод сделанный на естественном языке</a:t>
          </a:r>
        </a:p>
      </dgm:t>
    </dgm:pt>
    <dgm:pt modelId="{ED8D6A67-28F8-4279-9AD3-532DAF953DBD}" type="parTrans" cxnId="{F8C0D5D8-F72F-4EC3-8D1B-0B52F37C4B76}">
      <dgm:prSet custT="1"/>
      <dgm:spPr/>
      <dgm:t>
        <a:bodyPr/>
        <a:lstStyle/>
        <a:p>
          <a:endParaRPr lang="ru-RU" sz="24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9F56C0-13FD-4DE2-8567-6931734FB4B7}" type="sibTrans" cxnId="{F8C0D5D8-F72F-4EC3-8D1B-0B52F37C4B76}">
      <dgm:prSet/>
      <dgm:spPr/>
      <dgm:t>
        <a:bodyPr/>
        <a:lstStyle/>
        <a:p>
          <a:endParaRPr lang="ru-RU" sz="24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D01940-7AEB-4E54-A62B-C7F535914900}">
      <dgm:prSet phldrT="[Текст]" custT="1"/>
      <dgm:spPr/>
      <dgm:t>
        <a:bodyPr/>
        <a:lstStyle/>
        <a:p>
          <a:r>
            <a:rPr lang="ru-RU" sz="2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наука о мышлении, которая даёт знание о способе рассуждений, расширяющем возможности  формально-логического вывода</a:t>
          </a:r>
        </a:p>
      </dgm:t>
    </dgm:pt>
    <dgm:pt modelId="{60960BF4-CAF6-4D62-A14F-30188D45DC86}" type="parTrans" cxnId="{2A490433-E97C-45A0-ABF5-D3329B98249F}">
      <dgm:prSet custT="1"/>
      <dgm:spPr/>
      <dgm:t>
        <a:bodyPr/>
        <a:lstStyle/>
        <a:p>
          <a:endParaRPr lang="ru-RU" sz="24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2102B6-CD5B-473E-B210-8947F9DCB015}" type="sibTrans" cxnId="{2A490433-E97C-45A0-ABF5-D3329B98249F}">
      <dgm:prSet/>
      <dgm:spPr/>
      <dgm:t>
        <a:bodyPr/>
        <a:lstStyle/>
        <a:p>
          <a:endParaRPr lang="ru-RU" sz="24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8D3890-C6C4-4E97-AE77-2F9503E8DE82}">
      <dgm:prSet phldrT="[Текст]" custT="1"/>
      <dgm:spPr/>
      <dgm:t>
        <a:bodyPr/>
        <a:lstStyle/>
        <a:p>
          <a:r>
            <a:rPr lang="ru-RU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изучает символические абстракции, которые фиксируют формальную структуру логического вывода</a:t>
          </a:r>
        </a:p>
      </dgm:t>
    </dgm:pt>
    <dgm:pt modelId="{9780F613-64CC-4937-9F36-69F4A4FFC7F3}" type="parTrans" cxnId="{BB052324-1D63-4237-9E4E-8C4222E12728}">
      <dgm:prSet custT="1"/>
      <dgm:spPr/>
      <dgm:t>
        <a:bodyPr/>
        <a:lstStyle/>
        <a:p>
          <a:endParaRPr lang="ru-RU" sz="24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690C44-1DA1-47C9-9211-6685E0C1ED9B}" type="sibTrans" cxnId="{BB052324-1D63-4237-9E4E-8C4222E12728}">
      <dgm:prSet/>
      <dgm:spPr/>
      <dgm:t>
        <a:bodyPr/>
        <a:lstStyle/>
        <a:p>
          <a:endParaRPr lang="ru-RU" sz="24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04FC4D-BCF1-47E2-BF49-2FB29296F0C2}">
      <dgm:prSet phldrT="[Текст]" custT="1"/>
      <dgm:spPr/>
      <dgm:t>
        <a:bodyPr/>
        <a:lstStyle/>
        <a:p>
          <a:r>
            <a:rPr lang="ru-RU" sz="24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диалектическая</a:t>
          </a:r>
        </a:p>
      </dgm:t>
    </dgm:pt>
    <dgm:pt modelId="{A4CF7E2C-D43A-4138-B7B1-F5449BECD94A}" type="parTrans" cxnId="{EC5A6BB5-4912-423C-A36B-9A6B988F139D}">
      <dgm:prSet custT="1"/>
      <dgm:spPr/>
      <dgm:t>
        <a:bodyPr/>
        <a:lstStyle/>
        <a:p>
          <a:endParaRPr lang="ru-RU" sz="24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3F6563-F242-4170-BAD6-3CD2C0436207}" type="sibTrans" cxnId="{EC5A6BB5-4912-423C-A36B-9A6B988F139D}">
      <dgm:prSet/>
      <dgm:spPr/>
      <dgm:t>
        <a:bodyPr/>
        <a:lstStyle/>
        <a:p>
          <a:endParaRPr lang="ru-RU" sz="24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736B4F-3BE9-4641-87D2-0847E36B533E}" type="pres">
      <dgm:prSet presAssocID="{0E22938F-DEB0-4889-A85B-7C28E7DB5AB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C6420A-D286-40EC-8B6E-8E31714599FD}" type="pres">
      <dgm:prSet presAssocID="{A16BBDB9-978B-4BAE-8B39-3EDCA971E4A7}" presName="root1" presStyleCnt="0"/>
      <dgm:spPr/>
      <dgm:t>
        <a:bodyPr/>
        <a:lstStyle/>
        <a:p>
          <a:endParaRPr lang="ru-RU"/>
        </a:p>
      </dgm:t>
    </dgm:pt>
    <dgm:pt modelId="{FDDBAA01-840B-4CFB-B69F-0FA97BAC1592}" type="pres">
      <dgm:prSet presAssocID="{A16BBDB9-978B-4BAE-8B39-3EDCA971E4A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8EFE07-A300-4B5F-8DBA-2CB49F3D5AE3}" type="pres">
      <dgm:prSet presAssocID="{A16BBDB9-978B-4BAE-8B39-3EDCA971E4A7}" presName="level2hierChild" presStyleCnt="0"/>
      <dgm:spPr/>
      <dgm:t>
        <a:bodyPr/>
        <a:lstStyle/>
        <a:p>
          <a:endParaRPr lang="ru-RU"/>
        </a:p>
      </dgm:t>
    </dgm:pt>
    <dgm:pt modelId="{A97C7FBF-F7E1-459C-8D23-00F23C143ECA}" type="pres">
      <dgm:prSet presAssocID="{336DCE94-D080-456B-A7D6-520E015A5548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EBDEEB9D-D1DA-4F0D-8699-92C41D174403}" type="pres">
      <dgm:prSet presAssocID="{336DCE94-D080-456B-A7D6-520E015A5548}" presName="connTx" presStyleLbl="parChTrans1D2" presStyleIdx="0" presStyleCnt="4"/>
      <dgm:spPr/>
      <dgm:t>
        <a:bodyPr/>
        <a:lstStyle/>
        <a:p>
          <a:endParaRPr lang="ru-RU"/>
        </a:p>
      </dgm:t>
    </dgm:pt>
    <dgm:pt modelId="{50D05D9B-FE5F-4FD0-AAE8-AD57D763561C}" type="pres">
      <dgm:prSet presAssocID="{4D506982-88A2-427D-91CD-250AB3733B66}" presName="root2" presStyleCnt="0"/>
      <dgm:spPr/>
      <dgm:t>
        <a:bodyPr/>
        <a:lstStyle/>
        <a:p>
          <a:endParaRPr lang="ru-RU"/>
        </a:p>
      </dgm:t>
    </dgm:pt>
    <dgm:pt modelId="{397CB85F-7981-48DD-B348-CF8AA21280B6}" type="pres">
      <dgm:prSet presAssocID="{4D506982-88A2-427D-91CD-250AB3733B66}" presName="LevelTwoTextNode" presStyleLbl="node2" presStyleIdx="0" presStyleCnt="4" custScaleX="113844" custScaleY="788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080C9F-C368-4AE5-B00D-B673EB6A0310}" type="pres">
      <dgm:prSet presAssocID="{4D506982-88A2-427D-91CD-250AB3733B66}" presName="level3hierChild" presStyleCnt="0"/>
      <dgm:spPr/>
      <dgm:t>
        <a:bodyPr/>
        <a:lstStyle/>
        <a:p>
          <a:endParaRPr lang="ru-RU"/>
        </a:p>
      </dgm:t>
    </dgm:pt>
    <dgm:pt modelId="{14337250-CFC8-4872-B4EC-6D9DE7637FD9}" type="pres">
      <dgm:prSet presAssocID="{38082A03-5C0C-4A19-802A-8CDCE6F94FD8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883827E2-BC6C-47DC-9BF0-C2676A159DFA}" type="pres">
      <dgm:prSet presAssocID="{38082A03-5C0C-4A19-802A-8CDCE6F94FD8}" presName="connTx" presStyleLbl="parChTrans1D3" presStyleIdx="0" presStyleCnt="4"/>
      <dgm:spPr/>
      <dgm:t>
        <a:bodyPr/>
        <a:lstStyle/>
        <a:p>
          <a:endParaRPr lang="ru-RU"/>
        </a:p>
      </dgm:t>
    </dgm:pt>
    <dgm:pt modelId="{EF74AD9B-D03A-40BA-A9B0-5AD3F29BAC0D}" type="pres">
      <dgm:prSet presAssocID="{7AAFA9F0-960F-4DB4-8E17-0EB3B191B5C4}" presName="root2" presStyleCnt="0"/>
      <dgm:spPr/>
      <dgm:t>
        <a:bodyPr/>
        <a:lstStyle/>
        <a:p>
          <a:endParaRPr lang="ru-RU"/>
        </a:p>
      </dgm:t>
    </dgm:pt>
    <dgm:pt modelId="{E4722D6D-8549-415E-ABA8-F534EF5E6C7E}" type="pres">
      <dgm:prSet presAssocID="{7AAFA9F0-960F-4DB4-8E17-0EB3B191B5C4}" presName="LevelTwoTextNode" presStyleLbl="node3" presStyleIdx="0" presStyleCnt="4" custScaleX="154013" custScaleY="960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C0D364-E8AB-45FB-9CB2-3B8C8ECF9AF0}" type="pres">
      <dgm:prSet presAssocID="{7AAFA9F0-960F-4DB4-8E17-0EB3B191B5C4}" presName="level3hierChild" presStyleCnt="0"/>
      <dgm:spPr/>
      <dgm:t>
        <a:bodyPr/>
        <a:lstStyle/>
        <a:p>
          <a:endParaRPr lang="ru-RU"/>
        </a:p>
      </dgm:t>
    </dgm:pt>
    <dgm:pt modelId="{ACFB7966-BC14-40E5-A7D5-C2C92B1CB6EA}" type="pres">
      <dgm:prSet presAssocID="{F14AE0DD-FC3B-4D0F-9AEA-12C257C817C6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DD0F89AB-1010-4790-9A87-82CE867175F6}" type="pres">
      <dgm:prSet presAssocID="{F14AE0DD-FC3B-4D0F-9AEA-12C257C817C6}" presName="connTx" presStyleLbl="parChTrans1D2" presStyleIdx="1" presStyleCnt="4"/>
      <dgm:spPr/>
      <dgm:t>
        <a:bodyPr/>
        <a:lstStyle/>
        <a:p>
          <a:endParaRPr lang="ru-RU"/>
        </a:p>
      </dgm:t>
    </dgm:pt>
    <dgm:pt modelId="{4BCE497E-73F7-496B-AC34-3ACBB5114E43}" type="pres">
      <dgm:prSet presAssocID="{E046FE6D-501E-4019-8BF2-C5A59C9DDA00}" presName="root2" presStyleCnt="0"/>
      <dgm:spPr/>
      <dgm:t>
        <a:bodyPr/>
        <a:lstStyle/>
        <a:p>
          <a:endParaRPr lang="ru-RU"/>
        </a:p>
      </dgm:t>
    </dgm:pt>
    <dgm:pt modelId="{0E523A6A-2160-4DA4-930D-6C28ABB8FAD5}" type="pres">
      <dgm:prSet presAssocID="{E046FE6D-501E-4019-8BF2-C5A59C9DDA00}" presName="LevelTwoTextNode" presStyleLbl="node2" presStyleIdx="1" presStyleCnt="4" custScaleX="113844" custScaleY="755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3637C4-0CF9-4125-89F0-64BF16FCD398}" type="pres">
      <dgm:prSet presAssocID="{E046FE6D-501E-4019-8BF2-C5A59C9DDA00}" presName="level3hierChild" presStyleCnt="0"/>
      <dgm:spPr/>
      <dgm:t>
        <a:bodyPr/>
        <a:lstStyle/>
        <a:p>
          <a:endParaRPr lang="ru-RU"/>
        </a:p>
      </dgm:t>
    </dgm:pt>
    <dgm:pt modelId="{6E7527C3-1802-4F2D-B86F-ED9820256E7E}" type="pres">
      <dgm:prSet presAssocID="{ED8D6A67-28F8-4279-9AD3-532DAF953DBD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8878DE53-20DD-4205-81E4-3E03DB55B043}" type="pres">
      <dgm:prSet presAssocID="{ED8D6A67-28F8-4279-9AD3-532DAF953DBD}" presName="connTx" presStyleLbl="parChTrans1D3" presStyleIdx="1" presStyleCnt="4"/>
      <dgm:spPr/>
      <dgm:t>
        <a:bodyPr/>
        <a:lstStyle/>
        <a:p>
          <a:endParaRPr lang="ru-RU"/>
        </a:p>
      </dgm:t>
    </dgm:pt>
    <dgm:pt modelId="{9FD1709B-48DE-46E3-84C6-68FBA5310033}" type="pres">
      <dgm:prSet presAssocID="{B03722D5-71C4-428D-887D-DC265A3DAAC8}" presName="root2" presStyleCnt="0"/>
      <dgm:spPr/>
      <dgm:t>
        <a:bodyPr/>
        <a:lstStyle/>
        <a:p>
          <a:endParaRPr lang="ru-RU"/>
        </a:p>
      </dgm:t>
    </dgm:pt>
    <dgm:pt modelId="{9D551312-2618-43E2-A839-86B56BE69519}" type="pres">
      <dgm:prSet presAssocID="{B03722D5-71C4-428D-887D-DC265A3DAAC8}" presName="LevelTwoTextNode" presStyleLbl="node3" presStyleIdx="1" presStyleCnt="4" custScaleX="154609" custScaleY="778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10C79C-C4A4-48B0-9DBD-7BE28E43EFE3}" type="pres">
      <dgm:prSet presAssocID="{B03722D5-71C4-428D-887D-DC265A3DAAC8}" presName="level3hierChild" presStyleCnt="0"/>
      <dgm:spPr/>
      <dgm:t>
        <a:bodyPr/>
        <a:lstStyle/>
        <a:p>
          <a:endParaRPr lang="ru-RU"/>
        </a:p>
      </dgm:t>
    </dgm:pt>
    <dgm:pt modelId="{92B32E09-A5A9-430F-AD34-37735812AFB7}" type="pres">
      <dgm:prSet presAssocID="{CEBDCD4B-04D6-411A-90FE-8566B79C2F17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FD208FC5-0710-4E0F-A3B9-2C5886E219EB}" type="pres">
      <dgm:prSet presAssocID="{CEBDCD4B-04D6-411A-90FE-8566B79C2F17}" presName="connTx" presStyleLbl="parChTrans1D2" presStyleIdx="2" presStyleCnt="4"/>
      <dgm:spPr/>
      <dgm:t>
        <a:bodyPr/>
        <a:lstStyle/>
        <a:p>
          <a:endParaRPr lang="ru-RU"/>
        </a:p>
      </dgm:t>
    </dgm:pt>
    <dgm:pt modelId="{E207A4C8-B1F4-46B2-9881-99468C52F10A}" type="pres">
      <dgm:prSet presAssocID="{275944B5-2C3F-4ED7-8957-8285EDEA818D}" presName="root2" presStyleCnt="0"/>
      <dgm:spPr/>
      <dgm:t>
        <a:bodyPr/>
        <a:lstStyle/>
        <a:p>
          <a:endParaRPr lang="ru-RU"/>
        </a:p>
      </dgm:t>
    </dgm:pt>
    <dgm:pt modelId="{ED2A4C21-BC36-439C-B453-3C66E17DD17D}" type="pres">
      <dgm:prSet presAssocID="{275944B5-2C3F-4ED7-8957-8285EDEA818D}" presName="LevelTwoTextNode" presStyleLbl="node2" presStyleIdx="2" presStyleCnt="4" custScaleX="1138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E74567-8430-4C74-B35D-AF2472904EDF}" type="pres">
      <dgm:prSet presAssocID="{275944B5-2C3F-4ED7-8957-8285EDEA818D}" presName="level3hierChild" presStyleCnt="0"/>
      <dgm:spPr/>
      <dgm:t>
        <a:bodyPr/>
        <a:lstStyle/>
        <a:p>
          <a:endParaRPr lang="ru-RU"/>
        </a:p>
      </dgm:t>
    </dgm:pt>
    <dgm:pt modelId="{FC629724-4991-4022-8442-00DFFC9A647A}" type="pres">
      <dgm:prSet presAssocID="{9780F613-64CC-4937-9F36-69F4A4FFC7F3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C1AB82AE-EF5F-4B70-A247-63B6CD8DB50D}" type="pres">
      <dgm:prSet presAssocID="{9780F613-64CC-4937-9F36-69F4A4FFC7F3}" presName="connTx" presStyleLbl="parChTrans1D3" presStyleIdx="2" presStyleCnt="4"/>
      <dgm:spPr/>
      <dgm:t>
        <a:bodyPr/>
        <a:lstStyle/>
        <a:p>
          <a:endParaRPr lang="ru-RU"/>
        </a:p>
      </dgm:t>
    </dgm:pt>
    <dgm:pt modelId="{6BD2E697-7789-4F3D-AD70-C66665D88444}" type="pres">
      <dgm:prSet presAssocID="{E78D3890-C6C4-4E97-AE77-2F9503E8DE82}" presName="root2" presStyleCnt="0"/>
      <dgm:spPr/>
      <dgm:t>
        <a:bodyPr/>
        <a:lstStyle/>
        <a:p>
          <a:endParaRPr lang="ru-RU"/>
        </a:p>
      </dgm:t>
    </dgm:pt>
    <dgm:pt modelId="{70448A56-033D-493A-BD91-5BEDD7F1D45B}" type="pres">
      <dgm:prSet presAssocID="{E78D3890-C6C4-4E97-AE77-2F9503E8DE82}" presName="LevelTwoTextNode" presStyleLbl="node3" presStyleIdx="2" presStyleCnt="4" custScaleX="154877" custScaleY="2301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DAC5A0-E83B-4535-9E11-5BD99881FAC1}" type="pres">
      <dgm:prSet presAssocID="{E78D3890-C6C4-4E97-AE77-2F9503E8DE82}" presName="level3hierChild" presStyleCnt="0"/>
      <dgm:spPr/>
      <dgm:t>
        <a:bodyPr/>
        <a:lstStyle/>
        <a:p>
          <a:endParaRPr lang="ru-RU"/>
        </a:p>
      </dgm:t>
    </dgm:pt>
    <dgm:pt modelId="{348AB469-AAFC-4A2C-B9E5-B20F7635C9F3}" type="pres">
      <dgm:prSet presAssocID="{A4CF7E2C-D43A-4138-B7B1-F5449BECD94A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C4158907-75E9-4D7B-9214-DA3EF78B7711}" type="pres">
      <dgm:prSet presAssocID="{A4CF7E2C-D43A-4138-B7B1-F5449BECD94A}" presName="connTx" presStyleLbl="parChTrans1D2" presStyleIdx="3" presStyleCnt="4"/>
      <dgm:spPr/>
      <dgm:t>
        <a:bodyPr/>
        <a:lstStyle/>
        <a:p>
          <a:endParaRPr lang="ru-RU"/>
        </a:p>
      </dgm:t>
    </dgm:pt>
    <dgm:pt modelId="{9CB0F138-B939-42AB-91B3-860270B9CA9B}" type="pres">
      <dgm:prSet presAssocID="{1604FC4D-BCF1-47E2-BF49-2FB29296F0C2}" presName="root2" presStyleCnt="0"/>
      <dgm:spPr/>
      <dgm:t>
        <a:bodyPr/>
        <a:lstStyle/>
        <a:p>
          <a:endParaRPr lang="ru-RU"/>
        </a:p>
      </dgm:t>
    </dgm:pt>
    <dgm:pt modelId="{79F971ED-2ACD-41D8-869D-712D56F0B688}" type="pres">
      <dgm:prSet presAssocID="{1604FC4D-BCF1-47E2-BF49-2FB29296F0C2}" presName="LevelTwoTextNode" presStyleLbl="node2" presStyleIdx="3" presStyleCnt="4" custScaleX="1138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2F6061-6107-40A9-B780-BC134BAF0760}" type="pres">
      <dgm:prSet presAssocID="{1604FC4D-BCF1-47E2-BF49-2FB29296F0C2}" presName="level3hierChild" presStyleCnt="0"/>
      <dgm:spPr/>
      <dgm:t>
        <a:bodyPr/>
        <a:lstStyle/>
        <a:p>
          <a:endParaRPr lang="ru-RU"/>
        </a:p>
      </dgm:t>
    </dgm:pt>
    <dgm:pt modelId="{22EC4FBE-52AA-4612-B19B-849E58DD65E3}" type="pres">
      <dgm:prSet presAssocID="{60960BF4-CAF6-4D62-A14F-30188D45DC86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CBEE0864-5C8B-4909-8413-4DE3C2A40D5D}" type="pres">
      <dgm:prSet presAssocID="{60960BF4-CAF6-4D62-A14F-30188D45DC86}" presName="connTx" presStyleLbl="parChTrans1D3" presStyleIdx="3" presStyleCnt="4"/>
      <dgm:spPr/>
      <dgm:t>
        <a:bodyPr/>
        <a:lstStyle/>
        <a:p>
          <a:endParaRPr lang="ru-RU"/>
        </a:p>
      </dgm:t>
    </dgm:pt>
    <dgm:pt modelId="{2C4F6F54-291F-4F12-A8C5-7930553B6B61}" type="pres">
      <dgm:prSet presAssocID="{D2D01940-7AEB-4E54-A62B-C7F535914900}" presName="root2" presStyleCnt="0"/>
      <dgm:spPr/>
      <dgm:t>
        <a:bodyPr/>
        <a:lstStyle/>
        <a:p>
          <a:endParaRPr lang="ru-RU"/>
        </a:p>
      </dgm:t>
    </dgm:pt>
    <dgm:pt modelId="{3CA3436F-B361-4618-AA43-E2DFB0248395}" type="pres">
      <dgm:prSet presAssocID="{D2D01940-7AEB-4E54-A62B-C7F535914900}" presName="LevelTwoTextNode" presStyleLbl="node3" presStyleIdx="3" presStyleCnt="4" custScaleX="151234" custScaleY="2052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E78A80-FFF7-44A8-B530-DBEB05039CD6}" type="pres">
      <dgm:prSet presAssocID="{D2D01940-7AEB-4E54-A62B-C7F535914900}" presName="level3hierChild" presStyleCnt="0"/>
      <dgm:spPr/>
      <dgm:t>
        <a:bodyPr/>
        <a:lstStyle/>
        <a:p>
          <a:endParaRPr lang="ru-RU"/>
        </a:p>
      </dgm:t>
    </dgm:pt>
  </dgm:ptLst>
  <dgm:cxnLst>
    <dgm:cxn modelId="{CB9596F0-EDCA-4DBA-BD62-AB19D708619F}" type="presOf" srcId="{E046FE6D-501E-4019-8BF2-C5A59C9DDA00}" destId="{0E523A6A-2160-4DA4-930D-6C28ABB8FAD5}" srcOrd="0" destOrd="0" presId="urn:microsoft.com/office/officeart/2005/8/layout/hierarchy2"/>
    <dgm:cxn modelId="{3703347A-71E3-4442-91F5-FE46DED3C468}" type="presOf" srcId="{CEBDCD4B-04D6-411A-90FE-8566B79C2F17}" destId="{92B32E09-A5A9-430F-AD34-37735812AFB7}" srcOrd="0" destOrd="0" presId="urn:microsoft.com/office/officeart/2005/8/layout/hierarchy2"/>
    <dgm:cxn modelId="{245C0E32-5332-4528-BB11-CF981DA1E409}" type="presOf" srcId="{0E22938F-DEB0-4889-A85B-7C28E7DB5ABC}" destId="{8D736B4F-3BE9-4641-87D2-0847E36B533E}" srcOrd="0" destOrd="0" presId="urn:microsoft.com/office/officeart/2005/8/layout/hierarchy2"/>
    <dgm:cxn modelId="{ADBA2630-BB83-44B9-987F-945F963F7414}" type="presOf" srcId="{60960BF4-CAF6-4D62-A14F-30188D45DC86}" destId="{CBEE0864-5C8B-4909-8413-4DE3C2A40D5D}" srcOrd="1" destOrd="0" presId="urn:microsoft.com/office/officeart/2005/8/layout/hierarchy2"/>
    <dgm:cxn modelId="{BBEB8A0E-DE34-4E7E-A112-3211D97292CC}" type="presOf" srcId="{7AAFA9F0-960F-4DB4-8E17-0EB3B191B5C4}" destId="{E4722D6D-8549-415E-ABA8-F534EF5E6C7E}" srcOrd="0" destOrd="0" presId="urn:microsoft.com/office/officeart/2005/8/layout/hierarchy2"/>
    <dgm:cxn modelId="{9BACC24A-BE12-4B85-9023-1A694FAE2658}" type="presOf" srcId="{60960BF4-CAF6-4D62-A14F-30188D45DC86}" destId="{22EC4FBE-52AA-4612-B19B-849E58DD65E3}" srcOrd="0" destOrd="0" presId="urn:microsoft.com/office/officeart/2005/8/layout/hierarchy2"/>
    <dgm:cxn modelId="{B378B0FB-4E34-4F8B-B88F-AD641A93C862}" type="presOf" srcId="{CEBDCD4B-04D6-411A-90FE-8566B79C2F17}" destId="{FD208FC5-0710-4E0F-A3B9-2C5886E219EB}" srcOrd="1" destOrd="0" presId="urn:microsoft.com/office/officeart/2005/8/layout/hierarchy2"/>
    <dgm:cxn modelId="{D3A0BDEC-DFA9-482F-B94B-17028BAE620E}" srcId="{A16BBDB9-978B-4BAE-8B39-3EDCA971E4A7}" destId="{275944B5-2C3F-4ED7-8957-8285EDEA818D}" srcOrd="2" destOrd="0" parTransId="{CEBDCD4B-04D6-411A-90FE-8566B79C2F17}" sibTransId="{46F723CE-D9E1-41FF-AA5F-211B422E371F}"/>
    <dgm:cxn modelId="{ABFFB6C8-140D-4884-BBB7-366CC6665D66}" type="presOf" srcId="{A4CF7E2C-D43A-4138-B7B1-F5449BECD94A}" destId="{348AB469-AAFC-4A2C-B9E5-B20F7635C9F3}" srcOrd="0" destOrd="0" presId="urn:microsoft.com/office/officeart/2005/8/layout/hierarchy2"/>
    <dgm:cxn modelId="{B3BC1D4C-7C6C-4DC0-96F8-A1AFFF46C891}" type="presOf" srcId="{4D506982-88A2-427D-91CD-250AB3733B66}" destId="{397CB85F-7981-48DD-B348-CF8AA21280B6}" srcOrd="0" destOrd="0" presId="urn:microsoft.com/office/officeart/2005/8/layout/hierarchy2"/>
    <dgm:cxn modelId="{C45A4F3E-E4D9-4A8F-9795-20B243AB1067}" type="presOf" srcId="{9780F613-64CC-4937-9F36-69F4A4FFC7F3}" destId="{C1AB82AE-EF5F-4B70-A247-63B6CD8DB50D}" srcOrd="1" destOrd="0" presId="urn:microsoft.com/office/officeart/2005/8/layout/hierarchy2"/>
    <dgm:cxn modelId="{5B5406AA-E253-456E-B1A4-8D17549175E5}" type="presOf" srcId="{336DCE94-D080-456B-A7D6-520E015A5548}" destId="{A97C7FBF-F7E1-459C-8D23-00F23C143ECA}" srcOrd="0" destOrd="0" presId="urn:microsoft.com/office/officeart/2005/8/layout/hierarchy2"/>
    <dgm:cxn modelId="{B3D3D358-7A2C-4E2A-B0F1-63CA974AD8F8}" type="presOf" srcId="{ED8D6A67-28F8-4279-9AD3-532DAF953DBD}" destId="{8878DE53-20DD-4205-81E4-3E03DB55B043}" srcOrd="1" destOrd="0" presId="urn:microsoft.com/office/officeart/2005/8/layout/hierarchy2"/>
    <dgm:cxn modelId="{6AD1877E-431B-451C-B358-4EA71335A07E}" type="presOf" srcId="{9780F613-64CC-4937-9F36-69F4A4FFC7F3}" destId="{FC629724-4991-4022-8442-00DFFC9A647A}" srcOrd="0" destOrd="0" presId="urn:microsoft.com/office/officeart/2005/8/layout/hierarchy2"/>
    <dgm:cxn modelId="{F8C0D5D8-F72F-4EC3-8D1B-0B52F37C4B76}" srcId="{E046FE6D-501E-4019-8BF2-C5A59C9DDA00}" destId="{B03722D5-71C4-428D-887D-DC265A3DAAC8}" srcOrd="0" destOrd="0" parTransId="{ED8D6A67-28F8-4279-9AD3-532DAF953DBD}" sibTransId="{139F56C0-13FD-4DE2-8567-6931734FB4B7}"/>
    <dgm:cxn modelId="{38352740-005A-4B08-AB05-F553D646D7C6}" type="presOf" srcId="{ED8D6A67-28F8-4279-9AD3-532DAF953DBD}" destId="{6E7527C3-1802-4F2D-B86F-ED9820256E7E}" srcOrd="0" destOrd="0" presId="urn:microsoft.com/office/officeart/2005/8/layout/hierarchy2"/>
    <dgm:cxn modelId="{EC5A6BB5-4912-423C-A36B-9A6B988F139D}" srcId="{A16BBDB9-978B-4BAE-8B39-3EDCA971E4A7}" destId="{1604FC4D-BCF1-47E2-BF49-2FB29296F0C2}" srcOrd="3" destOrd="0" parTransId="{A4CF7E2C-D43A-4138-B7B1-F5449BECD94A}" sibTransId="{7A3F6563-F242-4170-BAD6-3CD2C0436207}"/>
    <dgm:cxn modelId="{FD8CA634-AA6B-477E-8796-F0B8A7BE671C}" type="presOf" srcId="{E78D3890-C6C4-4E97-AE77-2F9503E8DE82}" destId="{70448A56-033D-493A-BD91-5BEDD7F1D45B}" srcOrd="0" destOrd="0" presId="urn:microsoft.com/office/officeart/2005/8/layout/hierarchy2"/>
    <dgm:cxn modelId="{4ECD7CD8-80ED-41BE-8B84-01CC0696D290}" type="presOf" srcId="{D2D01940-7AEB-4E54-A62B-C7F535914900}" destId="{3CA3436F-B361-4618-AA43-E2DFB0248395}" srcOrd="0" destOrd="0" presId="urn:microsoft.com/office/officeart/2005/8/layout/hierarchy2"/>
    <dgm:cxn modelId="{17CFFFBB-2AA6-455A-B4C5-6A86EC3781AE}" type="presOf" srcId="{A16BBDB9-978B-4BAE-8B39-3EDCA971E4A7}" destId="{FDDBAA01-840B-4CFB-B69F-0FA97BAC1592}" srcOrd="0" destOrd="0" presId="urn:microsoft.com/office/officeart/2005/8/layout/hierarchy2"/>
    <dgm:cxn modelId="{E5F75F7C-CD89-4848-A5A9-2127FD01829F}" type="presOf" srcId="{275944B5-2C3F-4ED7-8957-8285EDEA818D}" destId="{ED2A4C21-BC36-439C-B453-3C66E17DD17D}" srcOrd="0" destOrd="0" presId="urn:microsoft.com/office/officeart/2005/8/layout/hierarchy2"/>
    <dgm:cxn modelId="{CA47F414-245F-42AC-AD56-847D49B43BAA}" type="presOf" srcId="{B03722D5-71C4-428D-887D-DC265A3DAAC8}" destId="{9D551312-2618-43E2-A839-86B56BE69519}" srcOrd="0" destOrd="0" presId="urn:microsoft.com/office/officeart/2005/8/layout/hierarchy2"/>
    <dgm:cxn modelId="{BB052324-1D63-4237-9E4E-8C4222E12728}" srcId="{275944B5-2C3F-4ED7-8957-8285EDEA818D}" destId="{E78D3890-C6C4-4E97-AE77-2F9503E8DE82}" srcOrd="0" destOrd="0" parTransId="{9780F613-64CC-4937-9F36-69F4A4FFC7F3}" sibTransId="{9C690C44-1DA1-47C9-9211-6685E0C1ED9B}"/>
    <dgm:cxn modelId="{D5EC5D7B-28CF-421F-BC30-16D35546EC1C}" srcId="{A16BBDB9-978B-4BAE-8B39-3EDCA971E4A7}" destId="{4D506982-88A2-427D-91CD-250AB3733B66}" srcOrd="0" destOrd="0" parTransId="{336DCE94-D080-456B-A7D6-520E015A5548}" sibTransId="{4C327641-75F9-40AD-ABA5-46AB730E277F}"/>
    <dgm:cxn modelId="{86833904-2BAF-403B-8A0D-FCF0AB5C4911}" type="presOf" srcId="{1604FC4D-BCF1-47E2-BF49-2FB29296F0C2}" destId="{79F971ED-2ACD-41D8-869D-712D56F0B688}" srcOrd="0" destOrd="0" presId="urn:microsoft.com/office/officeart/2005/8/layout/hierarchy2"/>
    <dgm:cxn modelId="{9B753401-CFB4-414B-A7E2-8C72FBF008E5}" type="presOf" srcId="{F14AE0DD-FC3B-4D0F-9AEA-12C257C817C6}" destId="{ACFB7966-BC14-40E5-A7D5-C2C92B1CB6EA}" srcOrd="0" destOrd="0" presId="urn:microsoft.com/office/officeart/2005/8/layout/hierarchy2"/>
    <dgm:cxn modelId="{B1A6F5CD-66E1-436A-AB06-74A25F677E47}" srcId="{4D506982-88A2-427D-91CD-250AB3733B66}" destId="{7AAFA9F0-960F-4DB4-8E17-0EB3B191B5C4}" srcOrd="0" destOrd="0" parTransId="{38082A03-5C0C-4A19-802A-8CDCE6F94FD8}" sibTransId="{39834765-CED9-446E-8C6C-77820D0C9932}"/>
    <dgm:cxn modelId="{2A490433-E97C-45A0-ABF5-D3329B98249F}" srcId="{1604FC4D-BCF1-47E2-BF49-2FB29296F0C2}" destId="{D2D01940-7AEB-4E54-A62B-C7F535914900}" srcOrd="0" destOrd="0" parTransId="{60960BF4-CAF6-4D62-A14F-30188D45DC86}" sibTransId="{5C2102B6-CD5B-473E-B210-8947F9DCB015}"/>
    <dgm:cxn modelId="{F83C38A4-E90F-4A8A-94E1-D541128F188D}" type="presOf" srcId="{A4CF7E2C-D43A-4138-B7B1-F5449BECD94A}" destId="{C4158907-75E9-4D7B-9214-DA3EF78B7711}" srcOrd="1" destOrd="0" presId="urn:microsoft.com/office/officeart/2005/8/layout/hierarchy2"/>
    <dgm:cxn modelId="{ADB909E4-EF5D-42D4-AED8-37AB22CC80CF}" type="presOf" srcId="{F14AE0DD-FC3B-4D0F-9AEA-12C257C817C6}" destId="{DD0F89AB-1010-4790-9A87-82CE867175F6}" srcOrd="1" destOrd="0" presId="urn:microsoft.com/office/officeart/2005/8/layout/hierarchy2"/>
    <dgm:cxn modelId="{9F2831BF-1901-4ACD-AE68-D2BBE6B2A786}" srcId="{A16BBDB9-978B-4BAE-8B39-3EDCA971E4A7}" destId="{E046FE6D-501E-4019-8BF2-C5A59C9DDA00}" srcOrd="1" destOrd="0" parTransId="{F14AE0DD-FC3B-4D0F-9AEA-12C257C817C6}" sibTransId="{0748C549-9B10-4981-8106-B4BE9782DDF7}"/>
    <dgm:cxn modelId="{46651534-B359-4BA6-878B-B5C305B03A60}" type="presOf" srcId="{38082A03-5C0C-4A19-802A-8CDCE6F94FD8}" destId="{14337250-CFC8-4872-B4EC-6D9DE7637FD9}" srcOrd="0" destOrd="0" presId="urn:microsoft.com/office/officeart/2005/8/layout/hierarchy2"/>
    <dgm:cxn modelId="{7FDBC33A-FB53-4AEC-85F7-48A6FAD95575}" type="presOf" srcId="{336DCE94-D080-456B-A7D6-520E015A5548}" destId="{EBDEEB9D-D1DA-4F0D-8699-92C41D174403}" srcOrd="1" destOrd="0" presId="urn:microsoft.com/office/officeart/2005/8/layout/hierarchy2"/>
    <dgm:cxn modelId="{CCA8CF7B-9B67-4FF5-9501-B7C6E6A2AE49}" type="presOf" srcId="{38082A03-5C0C-4A19-802A-8CDCE6F94FD8}" destId="{883827E2-BC6C-47DC-9BF0-C2676A159DFA}" srcOrd="1" destOrd="0" presId="urn:microsoft.com/office/officeart/2005/8/layout/hierarchy2"/>
    <dgm:cxn modelId="{1BBA0C97-1FD6-4249-A028-C48C02C43C71}" srcId="{0E22938F-DEB0-4889-A85B-7C28E7DB5ABC}" destId="{A16BBDB9-978B-4BAE-8B39-3EDCA971E4A7}" srcOrd="0" destOrd="0" parTransId="{F3DE4A0F-E4F7-460F-B35F-D062B9BEF943}" sibTransId="{7D8ADB51-BAF0-4513-8E06-CE0FD4795FF8}"/>
    <dgm:cxn modelId="{8ADBAF67-7766-4DB4-AA23-B769FFEE3CFD}" type="presParOf" srcId="{8D736B4F-3BE9-4641-87D2-0847E36B533E}" destId="{78C6420A-D286-40EC-8B6E-8E31714599FD}" srcOrd="0" destOrd="0" presId="urn:microsoft.com/office/officeart/2005/8/layout/hierarchy2"/>
    <dgm:cxn modelId="{1167558F-5BDD-40F9-9749-8AC7FDEC815A}" type="presParOf" srcId="{78C6420A-D286-40EC-8B6E-8E31714599FD}" destId="{FDDBAA01-840B-4CFB-B69F-0FA97BAC1592}" srcOrd="0" destOrd="0" presId="urn:microsoft.com/office/officeart/2005/8/layout/hierarchy2"/>
    <dgm:cxn modelId="{D62F1CDB-EAA0-43BA-8CDB-168782250345}" type="presParOf" srcId="{78C6420A-D286-40EC-8B6E-8E31714599FD}" destId="{CF8EFE07-A300-4B5F-8DBA-2CB49F3D5AE3}" srcOrd="1" destOrd="0" presId="urn:microsoft.com/office/officeart/2005/8/layout/hierarchy2"/>
    <dgm:cxn modelId="{CDCC02B5-8049-409C-91AC-971BD40FA181}" type="presParOf" srcId="{CF8EFE07-A300-4B5F-8DBA-2CB49F3D5AE3}" destId="{A97C7FBF-F7E1-459C-8D23-00F23C143ECA}" srcOrd="0" destOrd="0" presId="urn:microsoft.com/office/officeart/2005/8/layout/hierarchy2"/>
    <dgm:cxn modelId="{1CAF047C-21B8-4AED-9DEC-42F5E0297460}" type="presParOf" srcId="{A97C7FBF-F7E1-459C-8D23-00F23C143ECA}" destId="{EBDEEB9D-D1DA-4F0D-8699-92C41D174403}" srcOrd="0" destOrd="0" presId="urn:microsoft.com/office/officeart/2005/8/layout/hierarchy2"/>
    <dgm:cxn modelId="{A9C84DBE-2BEA-4545-BB0C-5F1E197F3834}" type="presParOf" srcId="{CF8EFE07-A300-4B5F-8DBA-2CB49F3D5AE3}" destId="{50D05D9B-FE5F-4FD0-AAE8-AD57D763561C}" srcOrd="1" destOrd="0" presId="urn:microsoft.com/office/officeart/2005/8/layout/hierarchy2"/>
    <dgm:cxn modelId="{88C20C4F-F3DE-40DF-AF53-24689C66BAEF}" type="presParOf" srcId="{50D05D9B-FE5F-4FD0-AAE8-AD57D763561C}" destId="{397CB85F-7981-48DD-B348-CF8AA21280B6}" srcOrd="0" destOrd="0" presId="urn:microsoft.com/office/officeart/2005/8/layout/hierarchy2"/>
    <dgm:cxn modelId="{91966369-B4A4-415E-B06F-0BFF8F0D2EF5}" type="presParOf" srcId="{50D05D9B-FE5F-4FD0-AAE8-AD57D763561C}" destId="{88080C9F-C368-4AE5-B00D-B673EB6A0310}" srcOrd="1" destOrd="0" presId="urn:microsoft.com/office/officeart/2005/8/layout/hierarchy2"/>
    <dgm:cxn modelId="{C7950F5D-643C-4E0C-AC83-3890E78BEABF}" type="presParOf" srcId="{88080C9F-C368-4AE5-B00D-B673EB6A0310}" destId="{14337250-CFC8-4872-B4EC-6D9DE7637FD9}" srcOrd="0" destOrd="0" presId="urn:microsoft.com/office/officeart/2005/8/layout/hierarchy2"/>
    <dgm:cxn modelId="{FD8759AE-AE80-4F8D-ADA4-6A44A801E9D4}" type="presParOf" srcId="{14337250-CFC8-4872-B4EC-6D9DE7637FD9}" destId="{883827E2-BC6C-47DC-9BF0-C2676A159DFA}" srcOrd="0" destOrd="0" presId="urn:microsoft.com/office/officeart/2005/8/layout/hierarchy2"/>
    <dgm:cxn modelId="{9A146E21-E4F7-4781-99D4-C89DE46EF7C3}" type="presParOf" srcId="{88080C9F-C368-4AE5-B00D-B673EB6A0310}" destId="{EF74AD9B-D03A-40BA-A9B0-5AD3F29BAC0D}" srcOrd="1" destOrd="0" presId="urn:microsoft.com/office/officeart/2005/8/layout/hierarchy2"/>
    <dgm:cxn modelId="{5329A932-98E2-4A0B-B065-BEE33A6AB47D}" type="presParOf" srcId="{EF74AD9B-D03A-40BA-A9B0-5AD3F29BAC0D}" destId="{E4722D6D-8549-415E-ABA8-F534EF5E6C7E}" srcOrd="0" destOrd="0" presId="urn:microsoft.com/office/officeart/2005/8/layout/hierarchy2"/>
    <dgm:cxn modelId="{F16E8438-5B49-43A2-81DE-1FD1908FA797}" type="presParOf" srcId="{EF74AD9B-D03A-40BA-A9B0-5AD3F29BAC0D}" destId="{F9C0D364-E8AB-45FB-9CB2-3B8C8ECF9AF0}" srcOrd="1" destOrd="0" presId="urn:microsoft.com/office/officeart/2005/8/layout/hierarchy2"/>
    <dgm:cxn modelId="{A84E7C4A-75C2-463C-887E-932D836341AC}" type="presParOf" srcId="{CF8EFE07-A300-4B5F-8DBA-2CB49F3D5AE3}" destId="{ACFB7966-BC14-40E5-A7D5-C2C92B1CB6EA}" srcOrd="2" destOrd="0" presId="urn:microsoft.com/office/officeart/2005/8/layout/hierarchy2"/>
    <dgm:cxn modelId="{10336CFB-EA86-427A-9F5B-DF068DE0B13E}" type="presParOf" srcId="{ACFB7966-BC14-40E5-A7D5-C2C92B1CB6EA}" destId="{DD0F89AB-1010-4790-9A87-82CE867175F6}" srcOrd="0" destOrd="0" presId="urn:microsoft.com/office/officeart/2005/8/layout/hierarchy2"/>
    <dgm:cxn modelId="{7F6407F5-DF95-40A2-96F7-A0C0C54FB529}" type="presParOf" srcId="{CF8EFE07-A300-4B5F-8DBA-2CB49F3D5AE3}" destId="{4BCE497E-73F7-496B-AC34-3ACBB5114E43}" srcOrd="3" destOrd="0" presId="urn:microsoft.com/office/officeart/2005/8/layout/hierarchy2"/>
    <dgm:cxn modelId="{84233516-82F9-4BEB-9618-66D3E17486EF}" type="presParOf" srcId="{4BCE497E-73F7-496B-AC34-3ACBB5114E43}" destId="{0E523A6A-2160-4DA4-930D-6C28ABB8FAD5}" srcOrd="0" destOrd="0" presId="urn:microsoft.com/office/officeart/2005/8/layout/hierarchy2"/>
    <dgm:cxn modelId="{3985C936-198E-426D-94FF-0A88324434A4}" type="presParOf" srcId="{4BCE497E-73F7-496B-AC34-3ACBB5114E43}" destId="{9A3637C4-0CF9-4125-89F0-64BF16FCD398}" srcOrd="1" destOrd="0" presId="urn:microsoft.com/office/officeart/2005/8/layout/hierarchy2"/>
    <dgm:cxn modelId="{A35F14DA-5F32-4AC0-B1B7-9959A437603D}" type="presParOf" srcId="{9A3637C4-0CF9-4125-89F0-64BF16FCD398}" destId="{6E7527C3-1802-4F2D-B86F-ED9820256E7E}" srcOrd="0" destOrd="0" presId="urn:microsoft.com/office/officeart/2005/8/layout/hierarchy2"/>
    <dgm:cxn modelId="{5D49D999-4A43-4FBA-B998-18CFE371DA36}" type="presParOf" srcId="{6E7527C3-1802-4F2D-B86F-ED9820256E7E}" destId="{8878DE53-20DD-4205-81E4-3E03DB55B043}" srcOrd="0" destOrd="0" presId="urn:microsoft.com/office/officeart/2005/8/layout/hierarchy2"/>
    <dgm:cxn modelId="{DA3747AE-C1A0-4D3E-A469-E6264977694D}" type="presParOf" srcId="{9A3637C4-0CF9-4125-89F0-64BF16FCD398}" destId="{9FD1709B-48DE-46E3-84C6-68FBA5310033}" srcOrd="1" destOrd="0" presId="urn:microsoft.com/office/officeart/2005/8/layout/hierarchy2"/>
    <dgm:cxn modelId="{4AC3BC4A-BC62-4B72-AC01-2AEA04BF2A1F}" type="presParOf" srcId="{9FD1709B-48DE-46E3-84C6-68FBA5310033}" destId="{9D551312-2618-43E2-A839-86B56BE69519}" srcOrd="0" destOrd="0" presId="urn:microsoft.com/office/officeart/2005/8/layout/hierarchy2"/>
    <dgm:cxn modelId="{658393F2-E90F-4EE0-8F64-532318688E93}" type="presParOf" srcId="{9FD1709B-48DE-46E3-84C6-68FBA5310033}" destId="{F510C79C-C4A4-48B0-9DBD-7BE28E43EFE3}" srcOrd="1" destOrd="0" presId="urn:microsoft.com/office/officeart/2005/8/layout/hierarchy2"/>
    <dgm:cxn modelId="{1A53028B-497B-4994-A7A1-6A0569EE52AA}" type="presParOf" srcId="{CF8EFE07-A300-4B5F-8DBA-2CB49F3D5AE3}" destId="{92B32E09-A5A9-430F-AD34-37735812AFB7}" srcOrd="4" destOrd="0" presId="urn:microsoft.com/office/officeart/2005/8/layout/hierarchy2"/>
    <dgm:cxn modelId="{6B52336B-C8C1-4025-9A56-1E38E08177A3}" type="presParOf" srcId="{92B32E09-A5A9-430F-AD34-37735812AFB7}" destId="{FD208FC5-0710-4E0F-A3B9-2C5886E219EB}" srcOrd="0" destOrd="0" presId="urn:microsoft.com/office/officeart/2005/8/layout/hierarchy2"/>
    <dgm:cxn modelId="{5B758F1F-1986-401F-862F-31A5326A996A}" type="presParOf" srcId="{CF8EFE07-A300-4B5F-8DBA-2CB49F3D5AE3}" destId="{E207A4C8-B1F4-46B2-9881-99468C52F10A}" srcOrd="5" destOrd="0" presId="urn:microsoft.com/office/officeart/2005/8/layout/hierarchy2"/>
    <dgm:cxn modelId="{0986C5CA-B71F-4A67-B37C-68B05B20E453}" type="presParOf" srcId="{E207A4C8-B1F4-46B2-9881-99468C52F10A}" destId="{ED2A4C21-BC36-439C-B453-3C66E17DD17D}" srcOrd="0" destOrd="0" presId="urn:microsoft.com/office/officeart/2005/8/layout/hierarchy2"/>
    <dgm:cxn modelId="{956FE455-2577-49D0-B5A7-314C1E2FCC8A}" type="presParOf" srcId="{E207A4C8-B1F4-46B2-9881-99468C52F10A}" destId="{B5E74567-8430-4C74-B35D-AF2472904EDF}" srcOrd="1" destOrd="0" presId="urn:microsoft.com/office/officeart/2005/8/layout/hierarchy2"/>
    <dgm:cxn modelId="{466DDCB0-4437-4A16-A1A2-049EE26BAFBC}" type="presParOf" srcId="{B5E74567-8430-4C74-B35D-AF2472904EDF}" destId="{FC629724-4991-4022-8442-00DFFC9A647A}" srcOrd="0" destOrd="0" presId="urn:microsoft.com/office/officeart/2005/8/layout/hierarchy2"/>
    <dgm:cxn modelId="{497D2D44-BFD8-4E4D-8309-5B7BE35F5156}" type="presParOf" srcId="{FC629724-4991-4022-8442-00DFFC9A647A}" destId="{C1AB82AE-EF5F-4B70-A247-63B6CD8DB50D}" srcOrd="0" destOrd="0" presId="urn:microsoft.com/office/officeart/2005/8/layout/hierarchy2"/>
    <dgm:cxn modelId="{75924FBC-E60B-4802-B7F6-296E639C861E}" type="presParOf" srcId="{B5E74567-8430-4C74-B35D-AF2472904EDF}" destId="{6BD2E697-7789-4F3D-AD70-C66665D88444}" srcOrd="1" destOrd="0" presId="urn:microsoft.com/office/officeart/2005/8/layout/hierarchy2"/>
    <dgm:cxn modelId="{AD340B66-01EB-41FF-B784-3B6D28E39FED}" type="presParOf" srcId="{6BD2E697-7789-4F3D-AD70-C66665D88444}" destId="{70448A56-033D-493A-BD91-5BEDD7F1D45B}" srcOrd="0" destOrd="0" presId="urn:microsoft.com/office/officeart/2005/8/layout/hierarchy2"/>
    <dgm:cxn modelId="{D13B5240-10FB-4852-8431-4C019241A505}" type="presParOf" srcId="{6BD2E697-7789-4F3D-AD70-C66665D88444}" destId="{2BDAC5A0-E83B-4535-9E11-5BD99881FAC1}" srcOrd="1" destOrd="0" presId="urn:microsoft.com/office/officeart/2005/8/layout/hierarchy2"/>
    <dgm:cxn modelId="{8A6706DD-CE07-4E7D-B03D-D0893F3D6B7A}" type="presParOf" srcId="{CF8EFE07-A300-4B5F-8DBA-2CB49F3D5AE3}" destId="{348AB469-AAFC-4A2C-B9E5-B20F7635C9F3}" srcOrd="6" destOrd="0" presId="urn:microsoft.com/office/officeart/2005/8/layout/hierarchy2"/>
    <dgm:cxn modelId="{D053EF0F-9281-4870-A220-759AB544873F}" type="presParOf" srcId="{348AB469-AAFC-4A2C-B9E5-B20F7635C9F3}" destId="{C4158907-75E9-4D7B-9214-DA3EF78B7711}" srcOrd="0" destOrd="0" presId="urn:microsoft.com/office/officeart/2005/8/layout/hierarchy2"/>
    <dgm:cxn modelId="{05ABBC0B-F630-421B-A313-B43DA316A2AD}" type="presParOf" srcId="{CF8EFE07-A300-4B5F-8DBA-2CB49F3D5AE3}" destId="{9CB0F138-B939-42AB-91B3-860270B9CA9B}" srcOrd="7" destOrd="0" presId="urn:microsoft.com/office/officeart/2005/8/layout/hierarchy2"/>
    <dgm:cxn modelId="{FCC28046-4641-4503-B3D2-74D55AEFBA17}" type="presParOf" srcId="{9CB0F138-B939-42AB-91B3-860270B9CA9B}" destId="{79F971ED-2ACD-41D8-869D-712D56F0B688}" srcOrd="0" destOrd="0" presId="urn:microsoft.com/office/officeart/2005/8/layout/hierarchy2"/>
    <dgm:cxn modelId="{F999D844-77C8-4266-B5FE-D7B5150F91FE}" type="presParOf" srcId="{9CB0F138-B939-42AB-91B3-860270B9CA9B}" destId="{A32F6061-6107-40A9-B780-BC134BAF0760}" srcOrd="1" destOrd="0" presId="urn:microsoft.com/office/officeart/2005/8/layout/hierarchy2"/>
    <dgm:cxn modelId="{FD6941B2-A043-470C-9AFC-266D476A27D7}" type="presParOf" srcId="{A32F6061-6107-40A9-B780-BC134BAF0760}" destId="{22EC4FBE-52AA-4612-B19B-849E58DD65E3}" srcOrd="0" destOrd="0" presId="urn:microsoft.com/office/officeart/2005/8/layout/hierarchy2"/>
    <dgm:cxn modelId="{F9B13731-5340-465C-A64D-F5B8CB41C049}" type="presParOf" srcId="{22EC4FBE-52AA-4612-B19B-849E58DD65E3}" destId="{CBEE0864-5C8B-4909-8413-4DE3C2A40D5D}" srcOrd="0" destOrd="0" presId="urn:microsoft.com/office/officeart/2005/8/layout/hierarchy2"/>
    <dgm:cxn modelId="{7026CEDF-73AB-49D3-82FA-2A8494B1073D}" type="presParOf" srcId="{A32F6061-6107-40A9-B780-BC134BAF0760}" destId="{2C4F6F54-291F-4F12-A8C5-7930553B6B61}" srcOrd="1" destOrd="0" presId="urn:microsoft.com/office/officeart/2005/8/layout/hierarchy2"/>
    <dgm:cxn modelId="{1CEB29C9-972A-463B-87AC-B20D465C6216}" type="presParOf" srcId="{2C4F6F54-291F-4F12-A8C5-7930553B6B61}" destId="{3CA3436F-B361-4618-AA43-E2DFB0248395}" srcOrd="0" destOrd="0" presId="urn:microsoft.com/office/officeart/2005/8/layout/hierarchy2"/>
    <dgm:cxn modelId="{CA5625AE-1F14-49EA-8F99-1057CC66AE77}" type="presParOf" srcId="{2C4F6F54-291F-4F12-A8C5-7930553B6B61}" destId="{34E78A80-FFF7-44A8-B530-DBEB05039CD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9ADC19-1079-47CC-8A3D-9CD89F289406}" type="doc">
      <dgm:prSet loTypeId="urn:microsoft.com/office/officeart/2005/8/layout/hierarchy2" loCatId="hierarchy" qsTypeId="urn:microsoft.com/office/officeart/2005/8/quickstyle/simple2" qsCatId="simple" csTypeId="urn:microsoft.com/office/officeart/2005/8/colors/colorful4" csCatId="colorful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ru-RU"/>
        </a:p>
      </dgm:t>
    </dgm:pt>
    <dgm:pt modelId="{02CA1FD5-AD0C-427F-B0FF-8DB404AEAA3A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b="1" dirty="0" smtClean="0">
              <a:solidFill>
                <a:sysClr val="windowText" lastClr="000000"/>
              </a:solidFill>
            </a:rPr>
            <a:t>8 – 9 класс </a:t>
          </a:r>
          <a:r>
            <a:rPr lang="ru-RU" sz="2800" b="1" dirty="0" smtClean="0">
              <a:solidFill>
                <a:srgbClr val="7030A0"/>
              </a:solidFill>
            </a:rPr>
            <a:t>«Логические основы построения компьютера»</a:t>
          </a:r>
          <a:endParaRPr lang="ru-RU" sz="2800" b="1" dirty="0">
            <a:solidFill>
              <a:srgbClr val="7030A0"/>
            </a:solidFill>
          </a:endParaRPr>
        </a:p>
      </dgm:t>
    </dgm:pt>
    <dgm:pt modelId="{6E1A19D8-3A75-407F-ADB7-A62AB5B0DBC4}" type="parTrans" cxnId="{09DD765E-E678-457A-BAA1-F0F05183A1F4}">
      <dgm:prSet/>
      <dgm:spPr/>
      <dgm:t>
        <a:bodyPr/>
        <a:lstStyle/>
        <a:p>
          <a:endParaRPr lang="ru-RU" sz="2400">
            <a:solidFill>
              <a:sysClr val="windowText" lastClr="000000"/>
            </a:solidFill>
          </a:endParaRPr>
        </a:p>
      </dgm:t>
    </dgm:pt>
    <dgm:pt modelId="{4466AA13-CB8B-4CEA-8CE8-0E5FD1B61F9B}" type="sibTrans" cxnId="{09DD765E-E678-457A-BAA1-F0F05183A1F4}">
      <dgm:prSet/>
      <dgm:spPr/>
      <dgm:t>
        <a:bodyPr/>
        <a:lstStyle/>
        <a:p>
          <a:endParaRPr lang="ru-RU" sz="2400">
            <a:solidFill>
              <a:sysClr val="windowText" lastClr="000000"/>
            </a:solidFill>
          </a:endParaRPr>
        </a:p>
      </dgm:t>
    </dgm:pt>
    <dgm:pt modelId="{C74D598A-8F7F-4BB1-9369-FA0E7A621ECA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dirty="0" smtClean="0">
              <a:solidFill>
                <a:sysClr val="windowText" lastClr="000000"/>
              </a:solidFill>
            </a:rPr>
            <a:t>Элементы формальной логики</a:t>
          </a:r>
          <a:endParaRPr lang="ru-RU" sz="2400" dirty="0">
            <a:solidFill>
              <a:sysClr val="windowText" lastClr="000000"/>
            </a:solidFill>
          </a:endParaRPr>
        </a:p>
      </dgm:t>
    </dgm:pt>
    <dgm:pt modelId="{1C8C1FAC-AB58-4DA3-A4C0-AA47BB8FEBD7}" type="parTrans" cxnId="{78EB656F-E557-4D6D-A0F0-F821E0F93B73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 sz="900">
            <a:solidFill>
              <a:sysClr val="windowText" lastClr="000000"/>
            </a:solidFill>
          </a:endParaRPr>
        </a:p>
      </dgm:t>
    </dgm:pt>
    <dgm:pt modelId="{53E0FF19-229D-4895-AFDA-823F75842E1B}" type="sibTrans" cxnId="{78EB656F-E557-4D6D-A0F0-F821E0F93B73}">
      <dgm:prSet/>
      <dgm:spPr/>
      <dgm:t>
        <a:bodyPr/>
        <a:lstStyle/>
        <a:p>
          <a:endParaRPr lang="ru-RU" sz="2400">
            <a:solidFill>
              <a:sysClr val="windowText" lastClr="000000"/>
            </a:solidFill>
          </a:endParaRPr>
        </a:p>
      </dgm:t>
    </dgm:pt>
    <dgm:pt modelId="{8904FB02-9988-4169-993A-737B38FF3DAA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dirty="0" smtClean="0">
              <a:solidFill>
                <a:sysClr val="windowText" lastClr="000000"/>
              </a:solidFill>
            </a:rPr>
            <a:t>Формы мышления в логике</a:t>
          </a:r>
          <a:endParaRPr lang="ru-RU" sz="2400" dirty="0">
            <a:solidFill>
              <a:sysClr val="windowText" lastClr="000000"/>
            </a:solidFill>
          </a:endParaRPr>
        </a:p>
      </dgm:t>
    </dgm:pt>
    <dgm:pt modelId="{1C5E95EF-4F3D-439C-95B5-01E9D585F4BC}" type="parTrans" cxnId="{50B5EF69-90CB-4618-B2D5-C491BF8A17E6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 sz="700">
            <a:solidFill>
              <a:sysClr val="windowText" lastClr="000000"/>
            </a:solidFill>
          </a:endParaRPr>
        </a:p>
      </dgm:t>
    </dgm:pt>
    <dgm:pt modelId="{E854E219-9C80-4FE3-B1E3-295489C7F5D8}" type="sibTrans" cxnId="{50B5EF69-90CB-4618-B2D5-C491BF8A17E6}">
      <dgm:prSet/>
      <dgm:spPr/>
      <dgm:t>
        <a:bodyPr/>
        <a:lstStyle/>
        <a:p>
          <a:endParaRPr lang="ru-RU" sz="2400">
            <a:solidFill>
              <a:sysClr val="windowText" lastClr="000000"/>
            </a:solidFill>
          </a:endParaRPr>
        </a:p>
      </dgm:t>
    </dgm:pt>
    <dgm:pt modelId="{745DC9A4-E5AB-4B90-81B3-F769AB42E395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dirty="0" smtClean="0">
              <a:solidFill>
                <a:sysClr val="windowText" lastClr="000000"/>
              </a:solidFill>
            </a:rPr>
            <a:t>Логические выражения и логические  операции </a:t>
          </a:r>
          <a:endParaRPr lang="ru-RU" sz="2400" dirty="0">
            <a:solidFill>
              <a:sysClr val="windowText" lastClr="000000"/>
            </a:solidFill>
          </a:endParaRPr>
        </a:p>
      </dgm:t>
    </dgm:pt>
    <dgm:pt modelId="{D7A54833-61D3-4C40-A9AB-A65F283316C8}" type="parTrans" cxnId="{26002A51-062F-40CF-9886-3313C1B8639A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 sz="700">
            <a:solidFill>
              <a:sysClr val="windowText" lastClr="000000"/>
            </a:solidFill>
          </a:endParaRPr>
        </a:p>
      </dgm:t>
    </dgm:pt>
    <dgm:pt modelId="{59749A0B-5586-414B-B7A4-8544AC4A2D74}" type="sibTrans" cxnId="{26002A51-062F-40CF-9886-3313C1B8639A}">
      <dgm:prSet/>
      <dgm:spPr/>
      <dgm:t>
        <a:bodyPr/>
        <a:lstStyle/>
        <a:p>
          <a:endParaRPr lang="ru-RU" sz="2400">
            <a:solidFill>
              <a:sysClr val="windowText" lastClr="000000"/>
            </a:solidFill>
          </a:endParaRPr>
        </a:p>
      </dgm:t>
    </dgm:pt>
    <dgm:pt modelId="{4CC4978F-BDE4-41F0-9BF5-181EB4646F1E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dirty="0" smtClean="0">
              <a:solidFill>
                <a:sysClr val="windowText" lastClr="000000"/>
              </a:solidFill>
            </a:rPr>
            <a:t>Элементы математической логики</a:t>
          </a:r>
          <a:endParaRPr lang="ru-RU" sz="2400" dirty="0">
            <a:solidFill>
              <a:sysClr val="windowText" lastClr="000000"/>
            </a:solidFill>
          </a:endParaRPr>
        </a:p>
      </dgm:t>
    </dgm:pt>
    <dgm:pt modelId="{025FAB1D-2AE0-4DBF-9D04-7828DE2FE027}" type="parTrans" cxnId="{E8B12CBF-7A10-4AA6-81DA-A589984328BB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 sz="700">
            <a:solidFill>
              <a:sysClr val="windowText" lastClr="000000"/>
            </a:solidFill>
          </a:endParaRPr>
        </a:p>
      </dgm:t>
    </dgm:pt>
    <dgm:pt modelId="{D21E1FFB-BE31-4D40-9FA4-794014A3D72D}" type="sibTrans" cxnId="{E8B12CBF-7A10-4AA6-81DA-A589984328BB}">
      <dgm:prSet/>
      <dgm:spPr/>
      <dgm:t>
        <a:bodyPr/>
        <a:lstStyle/>
        <a:p>
          <a:endParaRPr lang="ru-RU" sz="2400">
            <a:solidFill>
              <a:sysClr val="windowText" lastClr="000000"/>
            </a:solidFill>
          </a:endParaRPr>
        </a:p>
      </dgm:t>
    </dgm:pt>
    <dgm:pt modelId="{3A334957-22CF-4D70-9225-3EB19E2B5F6E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dirty="0" smtClean="0">
              <a:solidFill>
                <a:sysClr val="windowText" lastClr="000000"/>
              </a:solidFill>
            </a:rPr>
            <a:t>Построение логических таблиц </a:t>
          </a:r>
          <a:endParaRPr lang="ru-RU" sz="2400" dirty="0">
            <a:solidFill>
              <a:sysClr val="windowText" lastClr="000000"/>
            </a:solidFill>
          </a:endParaRPr>
        </a:p>
      </dgm:t>
    </dgm:pt>
    <dgm:pt modelId="{33A70BC9-D692-4150-9C10-00B52B968AB9}" type="parTrans" cxnId="{BB007F17-3887-4B02-93CE-9B307D216FF6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 sz="700">
            <a:solidFill>
              <a:sysClr val="windowText" lastClr="000000"/>
            </a:solidFill>
          </a:endParaRPr>
        </a:p>
      </dgm:t>
    </dgm:pt>
    <dgm:pt modelId="{BA759E29-BA7B-407E-9D71-CE8EF40B434F}" type="sibTrans" cxnId="{BB007F17-3887-4B02-93CE-9B307D216FF6}">
      <dgm:prSet/>
      <dgm:spPr/>
      <dgm:t>
        <a:bodyPr/>
        <a:lstStyle/>
        <a:p>
          <a:endParaRPr lang="ru-RU" sz="2400">
            <a:solidFill>
              <a:sysClr val="windowText" lastClr="000000"/>
            </a:solidFill>
          </a:endParaRPr>
        </a:p>
      </dgm:t>
    </dgm:pt>
    <dgm:pt modelId="{62C25441-8070-48BD-AEBC-1B601BDA04F4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dirty="0" smtClean="0">
              <a:solidFill>
                <a:sysClr val="windowText" lastClr="000000"/>
              </a:solidFill>
            </a:rPr>
            <a:t>Логические основы устройства ЭВМ</a:t>
          </a:r>
          <a:endParaRPr lang="ru-RU" sz="2400" dirty="0">
            <a:solidFill>
              <a:sysClr val="windowText" lastClr="000000"/>
            </a:solidFill>
          </a:endParaRPr>
        </a:p>
      </dgm:t>
    </dgm:pt>
    <dgm:pt modelId="{F2F8BB1A-02B8-4AC8-9D4C-AFBF44BC0EF1}" type="parTrans" cxnId="{6A258B38-EE14-41FD-BF9B-C94C97580E61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 sz="900">
            <a:solidFill>
              <a:sysClr val="windowText" lastClr="000000"/>
            </a:solidFill>
          </a:endParaRPr>
        </a:p>
      </dgm:t>
    </dgm:pt>
    <dgm:pt modelId="{EAB545C1-51EF-438F-9B90-E4509D5CCEFA}" type="sibTrans" cxnId="{6A258B38-EE14-41FD-BF9B-C94C97580E61}">
      <dgm:prSet/>
      <dgm:spPr/>
      <dgm:t>
        <a:bodyPr/>
        <a:lstStyle/>
        <a:p>
          <a:endParaRPr lang="ru-RU" sz="2400">
            <a:solidFill>
              <a:sysClr val="windowText" lastClr="000000"/>
            </a:solidFill>
          </a:endParaRPr>
        </a:p>
      </dgm:t>
    </dgm:pt>
    <dgm:pt modelId="{E7DE6E4E-F5D6-4799-8AF3-ADCB6E436A31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dirty="0" smtClean="0">
              <a:solidFill>
                <a:sysClr val="windowText" lastClr="000000"/>
              </a:solidFill>
            </a:rPr>
            <a:t>Логические схемы</a:t>
          </a:r>
          <a:endParaRPr lang="ru-RU" sz="2400" dirty="0">
            <a:solidFill>
              <a:sysClr val="windowText" lastClr="000000"/>
            </a:solidFill>
          </a:endParaRPr>
        </a:p>
      </dgm:t>
    </dgm:pt>
    <dgm:pt modelId="{A94E6EF5-0997-4464-8BF0-8247A2825295}" type="parTrans" cxnId="{3068ABDA-6352-4253-A70B-EC82DEFC6210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 sz="700">
            <a:solidFill>
              <a:sysClr val="windowText" lastClr="000000"/>
            </a:solidFill>
          </a:endParaRPr>
        </a:p>
      </dgm:t>
    </dgm:pt>
    <dgm:pt modelId="{AC1538CC-BEEB-4A56-8678-8AAA3B1C0B94}" type="sibTrans" cxnId="{3068ABDA-6352-4253-A70B-EC82DEFC6210}">
      <dgm:prSet/>
      <dgm:spPr/>
      <dgm:t>
        <a:bodyPr/>
        <a:lstStyle/>
        <a:p>
          <a:endParaRPr lang="ru-RU" sz="2400">
            <a:solidFill>
              <a:sysClr val="windowText" lastClr="000000"/>
            </a:solidFill>
          </a:endParaRPr>
        </a:p>
      </dgm:t>
    </dgm:pt>
    <dgm:pt modelId="{E853FF33-BE3A-478F-86DE-3D8E99C3B9C3}" type="pres">
      <dgm:prSet presAssocID="{219ADC19-1079-47CC-8A3D-9CD89F28940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52AD76-1DA5-40CA-A20E-3BB6C5068DC4}" type="pres">
      <dgm:prSet presAssocID="{02CA1FD5-AD0C-427F-B0FF-8DB404AEAA3A}" presName="root1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31BFB4CF-D1E7-499F-91EA-5BED4690797C}" type="pres">
      <dgm:prSet presAssocID="{02CA1FD5-AD0C-427F-B0FF-8DB404AEAA3A}" presName="LevelOneTextNode" presStyleLbl="node0" presStyleIdx="0" presStyleCnt="1" custScaleY="216121" custLinFactNeighborX="8577" custLinFactNeighborY="368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636D39-036A-4730-B5C0-443ABCCBDC5E}" type="pres">
      <dgm:prSet presAssocID="{02CA1FD5-AD0C-427F-B0FF-8DB404AEAA3A}" presName="level2hierChild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3751E1E3-8996-4AA4-A2A4-2B2F0D21B1B3}" type="pres">
      <dgm:prSet presAssocID="{1C8C1FAC-AB58-4DA3-A4C0-AA47BB8FEBD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B66B1E87-CAA6-4F93-94A1-19C76ABF3149}" type="pres">
      <dgm:prSet presAssocID="{1C8C1FAC-AB58-4DA3-A4C0-AA47BB8FEBD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8AB7E3CD-6FC9-4170-8B49-199B59BF3973}" type="pres">
      <dgm:prSet presAssocID="{C74D598A-8F7F-4BB1-9369-FA0E7A621ECA}" presName="root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E732F8D-852B-4103-8962-16430228A33A}" type="pres">
      <dgm:prSet presAssocID="{C74D598A-8F7F-4BB1-9369-FA0E7A621ECA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EF7571-1F50-4E81-AF33-D9BF1CF1CE75}" type="pres">
      <dgm:prSet presAssocID="{C74D598A-8F7F-4BB1-9369-FA0E7A621ECA}" presName="level3hierChild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1791CF9-25C4-41B6-AC5F-0C5EE2671E6F}" type="pres">
      <dgm:prSet presAssocID="{1C5E95EF-4F3D-439C-95B5-01E9D585F4BC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A3A49ADC-1B0A-46AA-AD91-1968C0E36354}" type="pres">
      <dgm:prSet presAssocID="{1C5E95EF-4F3D-439C-95B5-01E9D585F4BC}" presName="connTx" presStyleLbl="parChTrans1D3" presStyleIdx="0" presStyleCnt="4"/>
      <dgm:spPr/>
      <dgm:t>
        <a:bodyPr/>
        <a:lstStyle/>
        <a:p>
          <a:endParaRPr lang="ru-RU"/>
        </a:p>
      </dgm:t>
    </dgm:pt>
    <dgm:pt modelId="{BCC0AA39-D30E-4D7F-82FD-DB2266CA71E3}" type="pres">
      <dgm:prSet presAssocID="{8904FB02-9988-4169-993A-737B38FF3DAA}" presName="root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CD3EF89-37E9-4557-9834-CF1017FD2DB9}" type="pres">
      <dgm:prSet presAssocID="{8904FB02-9988-4169-993A-737B38FF3DAA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2D69B6-8466-4F90-A5AF-5C7790A06347}" type="pres">
      <dgm:prSet presAssocID="{8904FB02-9988-4169-993A-737B38FF3DAA}" presName="level3hierChild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9FD63FA1-B364-489D-9411-008A818099B8}" type="pres">
      <dgm:prSet presAssocID="{D7A54833-61D3-4C40-A9AB-A65F283316C8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E4AA076F-3C85-4FC7-837F-BC895EDA4530}" type="pres">
      <dgm:prSet presAssocID="{D7A54833-61D3-4C40-A9AB-A65F283316C8}" presName="connTx" presStyleLbl="parChTrans1D3" presStyleIdx="1" presStyleCnt="4"/>
      <dgm:spPr/>
      <dgm:t>
        <a:bodyPr/>
        <a:lstStyle/>
        <a:p>
          <a:endParaRPr lang="ru-RU"/>
        </a:p>
      </dgm:t>
    </dgm:pt>
    <dgm:pt modelId="{910E36F6-E824-4C8A-A55F-97EB37A53DB4}" type="pres">
      <dgm:prSet presAssocID="{745DC9A4-E5AB-4B90-81B3-F769AB42E395}" presName="root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65CEB5C-978E-4EB4-9C9E-98346A66522D}" type="pres">
      <dgm:prSet presAssocID="{745DC9A4-E5AB-4B90-81B3-F769AB42E395}" presName="LevelTwoTextNode" presStyleLbl="node3" presStyleIdx="1" presStyleCnt="4" custScaleY="1268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6881D4-5F50-4122-9EB1-DD9A5CF4FB12}" type="pres">
      <dgm:prSet presAssocID="{745DC9A4-E5AB-4B90-81B3-F769AB42E395}" presName="level3hierChild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9B537A0B-9E32-46F7-A185-05CA3090361F}" type="pres">
      <dgm:prSet presAssocID="{025FAB1D-2AE0-4DBF-9D04-7828DE2FE02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BAB6B024-714F-421F-A17C-4F9DC6952E19}" type="pres">
      <dgm:prSet presAssocID="{025FAB1D-2AE0-4DBF-9D04-7828DE2FE02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8E6A2429-7633-4F13-BA55-65EC68384547}" type="pres">
      <dgm:prSet presAssocID="{4CC4978F-BDE4-41F0-9BF5-181EB4646F1E}" presName="root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F733FCF1-EE03-4A63-9CC1-E02B06679400}" type="pres">
      <dgm:prSet presAssocID="{4CC4978F-BDE4-41F0-9BF5-181EB4646F1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F2E016-138C-4ED7-BED1-EC0214311255}" type="pres">
      <dgm:prSet presAssocID="{4CC4978F-BDE4-41F0-9BF5-181EB4646F1E}" presName="level3hierChild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7CFD426E-CB10-4E5C-BAEC-EBBF7D18F92B}" type="pres">
      <dgm:prSet presAssocID="{33A70BC9-D692-4150-9C10-00B52B968AB9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29B2A362-2012-4F96-8DA2-88CA1AA0A970}" type="pres">
      <dgm:prSet presAssocID="{33A70BC9-D692-4150-9C10-00B52B968AB9}" presName="connTx" presStyleLbl="parChTrans1D3" presStyleIdx="2" presStyleCnt="4"/>
      <dgm:spPr/>
      <dgm:t>
        <a:bodyPr/>
        <a:lstStyle/>
        <a:p>
          <a:endParaRPr lang="ru-RU"/>
        </a:p>
      </dgm:t>
    </dgm:pt>
    <dgm:pt modelId="{F084F2D5-CD69-4F2D-A128-7828514791DD}" type="pres">
      <dgm:prSet presAssocID="{3A334957-22CF-4D70-9225-3EB19E2B5F6E}" presName="root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984DB2F7-04C2-46C5-AED3-AFED99CDE414}" type="pres">
      <dgm:prSet presAssocID="{3A334957-22CF-4D70-9225-3EB19E2B5F6E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879DA1-4371-4AE2-B570-FF2200AE9A81}" type="pres">
      <dgm:prSet presAssocID="{3A334957-22CF-4D70-9225-3EB19E2B5F6E}" presName="level3hierChild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2656822D-0657-4D1B-A0D4-9C40E65A9D24}" type="pres">
      <dgm:prSet presAssocID="{F2F8BB1A-02B8-4AC8-9D4C-AFBF44BC0EF1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B27E010F-04D1-4CB2-915A-498D0E0D6CDD}" type="pres">
      <dgm:prSet presAssocID="{F2F8BB1A-02B8-4AC8-9D4C-AFBF44BC0EF1}" presName="connTx" presStyleLbl="parChTrans1D2" presStyleIdx="2" presStyleCnt="3"/>
      <dgm:spPr/>
      <dgm:t>
        <a:bodyPr/>
        <a:lstStyle/>
        <a:p>
          <a:endParaRPr lang="ru-RU"/>
        </a:p>
      </dgm:t>
    </dgm:pt>
    <dgm:pt modelId="{634DB710-60A1-42CD-916B-901727A07A8F}" type="pres">
      <dgm:prSet presAssocID="{62C25441-8070-48BD-AEBC-1B601BDA04F4}" presName="root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28D33A81-7AEF-488D-B6B7-3B72C8029FB5}" type="pres">
      <dgm:prSet presAssocID="{62C25441-8070-48BD-AEBC-1B601BDA04F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77B984-8F21-4969-B006-0352F9E8ABC9}" type="pres">
      <dgm:prSet presAssocID="{62C25441-8070-48BD-AEBC-1B601BDA04F4}" presName="level3hierChild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D5B2EDC3-48A0-4DE6-B033-ED6C67E4D227}" type="pres">
      <dgm:prSet presAssocID="{A94E6EF5-0997-4464-8BF0-8247A2825295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EF82A108-2920-4946-BBCC-54FC33780DB7}" type="pres">
      <dgm:prSet presAssocID="{A94E6EF5-0997-4464-8BF0-8247A2825295}" presName="connTx" presStyleLbl="parChTrans1D3" presStyleIdx="3" presStyleCnt="4"/>
      <dgm:spPr/>
      <dgm:t>
        <a:bodyPr/>
        <a:lstStyle/>
        <a:p>
          <a:endParaRPr lang="ru-RU"/>
        </a:p>
      </dgm:t>
    </dgm:pt>
    <dgm:pt modelId="{8DC6C3C8-FE34-488A-8DA3-DF98BA5D2D09}" type="pres">
      <dgm:prSet presAssocID="{E7DE6E4E-F5D6-4799-8AF3-ADCB6E436A31}" presName="root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ED4059B-25C6-4665-8582-D93B3AEAD241}" type="pres">
      <dgm:prSet presAssocID="{E7DE6E4E-F5D6-4799-8AF3-ADCB6E436A31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D8EFB5-BF96-4655-8DB9-E1C01C6B5626}" type="pres">
      <dgm:prSet presAssocID="{E7DE6E4E-F5D6-4799-8AF3-ADCB6E436A31}" presName="level3hierChild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26A28B58-E4A2-4670-88F1-FCBF13FFF3D7}" type="presOf" srcId="{33A70BC9-D692-4150-9C10-00B52B968AB9}" destId="{7CFD426E-CB10-4E5C-BAEC-EBBF7D18F92B}" srcOrd="0" destOrd="0" presId="urn:microsoft.com/office/officeart/2005/8/layout/hierarchy2"/>
    <dgm:cxn modelId="{B06435D1-5DEE-4C54-A27F-F3B19DC32C82}" type="presOf" srcId="{1C8C1FAC-AB58-4DA3-A4C0-AA47BB8FEBD7}" destId="{3751E1E3-8996-4AA4-A2A4-2B2F0D21B1B3}" srcOrd="0" destOrd="0" presId="urn:microsoft.com/office/officeart/2005/8/layout/hierarchy2"/>
    <dgm:cxn modelId="{3363A299-BB88-4E59-A787-FE8E41A09A8C}" type="presOf" srcId="{A94E6EF5-0997-4464-8BF0-8247A2825295}" destId="{EF82A108-2920-4946-BBCC-54FC33780DB7}" srcOrd="1" destOrd="0" presId="urn:microsoft.com/office/officeart/2005/8/layout/hierarchy2"/>
    <dgm:cxn modelId="{78EB656F-E557-4D6D-A0F0-F821E0F93B73}" srcId="{02CA1FD5-AD0C-427F-B0FF-8DB404AEAA3A}" destId="{C74D598A-8F7F-4BB1-9369-FA0E7A621ECA}" srcOrd="0" destOrd="0" parTransId="{1C8C1FAC-AB58-4DA3-A4C0-AA47BB8FEBD7}" sibTransId="{53E0FF19-229D-4895-AFDA-823F75842E1B}"/>
    <dgm:cxn modelId="{F0963FB1-5D46-44C5-9EC0-584E3F293C48}" type="presOf" srcId="{4CC4978F-BDE4-41F0-9BF5-181EB4646F1E}" destId="{F733FCF1-EE03-4A63-9CC1-E02B06679400}" srcOrd="0" destOrd="0" presId="urn:microsoft.com/office/officeart/2005/8/layout/hierarchy2"/>
    <dgm:cxn modelId="{9D6F38C4-1C5F-476B-ACF9-31BC47AE6916}" type="presOf" srcId="{219ADC19-1079-47CC-8A3D-9CD89F289406}" destId="{E853FF33-BE3A-478F-86DE-3D8E99C3B9C3}" srcOrd="0" destOrd="0" presId="urn:microsoft.com/office/officeart/2005/8/layout/hierarchy2"/>
    <dgm:cxn modelId="{EEF0E7B5-0FE1-4D15-840B-901643FF3E2A}" type="presOf" srcId="{025FAB1D-2AE0-4DBF-9D04-7828DE2FE027}" destId="{9B537A0B-9E32-46F7-A185-05CA3090361F}" srcOrd="0" destOrd="0" presId="urn:microsoft.com/office/officeart/2005/8/layout/hierarchy2"/>
    <dgm:cxn modelId="{26002A51-062F-40CF-9886-3313C1B8639A}" srcId="{C74D598A-8F7F-4BB1-9369-FA0E7A621ECA}" destId="{745DC9A4-E5AB-4B90-81B3-F769AB42E395}" srcOrd="1" destOrd="0" parTransId="{D7A54833-61D3-4C40-A9AB-A65F283316C8}" sibTransId="{59749A0B-5586-414B-B7A4-8544AC4A2D74}"/>
    <dgm:cxn modelId="{FF2793A1-E32F-4D44-AFA2-5D7599B68724}" type="presOf" srcId="{02CA1FD5-AD0C-427F-B0FF-8DB404AEAA3A}" destId="{31BFB4CF-D1E7-499F-91EA-5BED4690797C}" srcOrd="0" destOrd="0" presId="urn:microsoft.com/office/officeart/2005/8/layout/hierarchy2"/>
    <dgm:cxn modelId="{675D70DB-A19B-4F05-B9AB-4ABC2D2C1743}" type="presOf" srcId="{D7A54833-61D3-4C40-A9AB-A65F283316C8}" destId="{E4AA076F-3C85-4FC7-837F-BC895EDA4530}" srcOrd="1" destOrd="0" presId="urn:microsoft.com/office/officeart/2005/8/layout/hierarchy2"/>
    <dgm:cxn modelId="{6A258B38-EE14-41FD-BF9B-C94C97580E61}" srcId="{02CA1FD5-AD0C-427F-B0FF-8DB404AEAA3A}" destId="{62C25441-8070-48BD-AEBC-1B601BDA04F4}" srcOrd="2" destOrd="0" parTransId="{F2F8BB1A-02B8-4AC8-9D4C-AFBF44BC0EF1}" sibTransId="{EAB545C1-51EF-438F-9B90-E4509D5CCEFA}"/>
    <dgm:cxn modelId="{064A3BF9-3E36-429F-9F1C-F4B60C5FCB80}" type="presOf" srcId="{1C5E95EF-4F3D-439C-95B5-01E9D585F4BC}" destId="{A3A49ADC-1B0A-46AA-AD91-1968C0E36354}" srcOrd="1" destOrd="0" presId="urn:microsoft.com/office/officeart/2005/8/layout/hierarchy2"/>
    <dgm:cxn modelId="{50F6B901-E9F1-4E01-8DF9-63E998D7DF2F}" type="presOf" srcId="{F2F8BB1A-02B8-4AC8-9D4C-AFBF44BC0EF1}" destId="{2656822D-0657-4D1B-A0D4-9C40E65A9D24}" srcOrd="0" destOrd="0" presId="urn:microsoft.com/office/officeart/2005/8/layout/hierarchy2"/>
    <dgm:cxn modelId="{18302CDD-21B7-4B14-8B59-C49175778E82}" type="presOf" srcId="{C74D598A-8F7F-4BB1-9369-FA0E7A621ECA}" destId="{EE732F8D-852B-4103-8962-16430228A33A}" srcOrd="0" destOrd="0" presId="urn:microsoft.com/office/officeart/2005/8/layout/hierarchy2"/>
    <dgm:cxn modelId="{74083B18-3AB2-4F8C-93C5-D224B8D1AAE7}" type="presOf" srcId="{62C25441-8070-48BD-AEBC-1B601BDA04F4}" destId="{28D33A81-7AEF-488D-B6B7-3B72C8029FB5}" srcOrd="0" destOrd="0" presId="urn:microsoft.com/office/officeart/2005/8/layout/hierarchy2"/>
    <dgm:cxn modelId="{E396317B-86D6-4A69-ACC4-61BA4B73F533}" type="presOf" srcId="{025FAB1D-2AE0-4DBF-9D04-7828DE2FE027}" destId="{BAB6B024-714F-421F-A17C-4F9DC6952E19}" srcOrd="1" destOrd="0" presId="urn:microsoft.com/office/officeart/2005/8/layout/hierarchy2"/>
    <dgm:cxn modelId="{17BB3482-CF9A-45C1-8045-EEF281D93E5F}" type="presOf" srcId="{1C5E95EF-4F3D-439C-95B5-01E9D585F4BC}" destId="{11791CF9-25C4-41B6-AC5F-0C5EE2671E6F}" srcOrd="0" destOrd="0" presId="urn:microsoft.com/office/officeart/2005/8/layout/hierarchy2"/>
    <dgm:cxn modelId="{34B902E9-2423-4546-99F8-9F6357B9F3C1}" type="presOf" srcId="{D7A54833-61D3-4C40-A9AB-A65F283316C8}" destId="{9FD63FA1-B364-489D-9411-008A818099B8}" srcOrd="0" destOrd="0" presId="urn:microsoft.com/office/officeart/2005/8/layout/hierarchy2"/>
    <dgm:cxn modelId="{AF5A9A19-9D1F-457F-B9C7-08318175D3C2}" type="presOf" srcId="{8904FB02-9988-4169-993A-737B38FF3DAA}" destId="{ACD3EF89-37E9-4557-9834-CF1017FD2DB9}" srcOrd="0" destOrd="0" presId="urn:microsoft.com/office/officeart/2005/8/layout/hierarchy2"/>
    <dgm:cxn modelId="{3068ABDA-6352-4253-A70B-EC82DEFC6210}" srcId="{62C25441-8070-48BD-AEBC-1B601BDA04F4}" destId="{E7DE6E4E-F5D6-4799-8AF3-ADCB6E436A31}" srcOrd="0" destOrd="0" parTransId="{A94E6EF5-0997-4464-8BF0-8247A2825295}" sibTransId="{AC1538CC-BEEB-4A56-8678-8AAA3B1C0B94}"/>
    <dgm:cxn modelId="{00F926D4-D771-4843-B05F-702F9E8FBD04}" type="presOf" srcId="{E7DE6E4E-F5D6-4799-8AF3-ADCB6E436A31}" destId="{AED4059B-25C6-4665-8582-D93B3AEAD241}" srcOrd="0" destOrd="0" presId="urn:microsoft.com/office/officeart/2005/8/layout/hierarchy2"/>
    <dgm:cxn modelId="{FD8034F3-7B2C-420B-A33B-BBA19480B7A8}" type="presOf" srcId="{33A70BC9-D692-4150-9C10-00B52B968AB9}" destId="{29B2A362-2012-4F96-8DA2-88CA1AA0A970}" srcOrd="1" destOrd="0" presId="urn:microsoft.com/office/officeart/2005/8/layout/hierarchy2"/>
    <dgm:cxn modelId="{BB007F17-3887-4B02-93CE-9B307D216FF6}" srcId="{4CC4978F-BDE4-41F0-9BF5-181EB4646F1E}" destId="{3A334957-22CF-4D70-9225-3EB19E2B5F6E}" srcOrd="0" destOrd="0" parTransId="{33A70BC9-D692-4150-9C10-00B52B968AB9}" sibTransId="{BA759E29-BA7B-407E-9D71-CE8EF40B434F}"/>
    <dgm:cxn modelId="{E8B12CBF-7A10-4AA6-81DA-A589984328BB}" srcId="{02CA1FD5-AD0C-427F-B0FF-8DB404AEAA3A}" destId="{4CC4978F-BDE4-41F0-9BF5-181EB4646F1E}" srcOrd="1" destOrd="0" parTransId="{025FAB1D-2AE0-4DBF-9D04-7828DE2FE027}" sibTransId="{D21E1FFB-BE31-4D40-9FA4-794014A3D72D}"/>
    <dgm:cxn modelId="{C387C63D-E3B0-4A55-B901-DC1B60676769}" type="presOf" srcId="{3A334957-22CF-4D70-9225-3EB19E2B5F6E}" destId="{984DB2F7-04C2-46C5-AED3-AFED99CDE414}" srcOrd="0" destOrd="0" presId="urn:microsoft.com/office/officeart/2005/8/layout/hierarchy2"/>
    <dgm:cxn modelId="{50B5EF69-90CB-4618-B2D5-C491BF8A17E6}" srcId="{C74D598A-8F7F-4BB1-9369-FA0E7A621ECA}" destId="{8904FB02-9988-4169-993A-737B38FF3DAA}" srcOrd="0" destOrd="0" parTransId="{1C5E95EF-4F3D-439C-95B5-01E9D585F4BC}" sibTransId="{E854E219-9C80-4FE3-B1E3-295489C7F5D8}"/>
    <dgm:cxn modelId="{0B3CE085-C1F1-40BF-A4E2-0825C54D0C9B}" type="presOf" srcId="{745DC9A4-E5AB-4B90-81B3-F769AB42E395}" destId="{665CEB5C-978E-4EB4-9C9E-98346A66522D}" srcOrd="0" destOrd="0" presId="urn:microsoft.com/office/officeart/2005/8/layout/hierarchy2"/>
    <dgm:cxn modelId="{5981351F-99D9-4FA8-99A2-7966F90627ED}" type="presOf" srcId="{1C8C1FAC-AB58-4DA3-A4C0-AA47BB8FEBD7}" destId="{B66B1E87-CAA6-4F93-94A1-19C76ABF3149}" srcOrd="1" destOrd="0" presId="urn:microsoft.com/office/officeart/2005/8/layout/hierarchy2"/>
    <dgm:cxn modelId="{09DD765E-E678-457A-BAA1-F0F05183A1F4}" srcId="{219ADC19-1079-47CC-8A3D-9CD89F289406}" destId="{02CA1FD5-AD0C-427F-B0FF-8DB404AEAA3A}" srcOrd="0" destOrd="0" parTransId="{6E1A19D8-3A75-407F-ADB7-A62AB5B0DBC4}" sibTransId="{4466AA13-CB8B-4CEA-8CE8-0E5FD1B61F9B}"/>
    <dgm:cxn modelId="{6F00E701-5948-497F-ADB0-484D49625B2C}" type="presOf" srcId="{A94E6EF5-0997-4464-8BF0-8247A2825295}" destId="{D5B2EDC3-48A0-4DE6-B033-ED6C67E4D227}" srcOrd="0" destOrd="0" presId="urn:microsoft.com/office/officeart/2005/8/layout/hierarchy2"/>
    <dgm:cxn modelId="{04D3165B-8A32-49DE-990F-CC75364FBBBD}" type="presOf" srcId="{F2F8BB1A-02B8-4AC8-9D4C-AFBF44BC0EF1}" destId="{B27E010F-04D1-4CB2-915A-498D0E0D6CDD}" srcOrd="1" destOrd="0" presId="urn:microsoft.com/office/officeart/2005/8/layout/hierarchy2"/>
    <dgm:cxn modelId="{71027BC7-1A5F-46E3-BEA1-9CA4B0810E00}" type="presParOf" srcId="{E853FF33-BE3A-478F-86DE-3D8E99C3B9C3}" destId="{F452AD76-1DA5-40CA-A20E-3BB6C5068DC4}" srcOrd="0" destOrd="0" presId="urn:microsoft.com/office/officeart/2005/8/layout/hierarchy2"/>
    <dgm:cxn modelId="{7DFDF8AA-6655-4C5E-AAE9-183C21322F9F}" type="presParOf" srcId="{F452AD76-1DA5-40CA-A20E-3BB6C5068DC4}" destId="{31BFB4CF-D1E7-499F-91EA-5BED4690797C}" srcOrd="0" destOrd="0" presId="urn:microsoft.com/office/officeart/2005/8/layout/hierarchy2"/>
    <dgm:cxn modelId="{EE21A59E-6D91-438B-9EA9-5D98671FBC46}" type="presParOf" srcId="{F452AD76-1DA5-40CA-A20E-3BB6C5068DC4}" destId="{C1636D39-036A-4730-B5C0-443ABCCBDC5E}" srcOrd="1" destOrd="0" presId="urn:microsoft.com/office/officeart/2005/8/layout/hierarchy2"/>
    <dgm:cxn modelId="{6574B0C5-C3D7-4530-84B8-9CC7CD3F9115}" type="presParOf" srcId="{C1636D39-036A-4730-B5C0-443ABCCBDC5E}" destId="{3751E1E3-8996-4AA4-A2A4-2B2F0D21B1B3}" srcOrd="0" destOrd="0" presId="urn:microsoft.com/office/officeart/2005/8/layout/hierarchy2"/>
    <dgm:cxn modelId="{55168D5A-343B-4524-9606-4B04AFFAE412}" type="presParOf" srcId="{3751E1E3-8996-4AA4-A2A4-2B2F0D21B1B3}" destId="{B66B1E87-CAA6-4F93-94A1-19C76ABF3149}" srcOrd="0" destOrd="0" presId="urn:microsoft.com/office/officeart/2005/8/layout/hierarchy2"/>
    <dgm:cxn modelId="{AFE8A460-4D14-45B9-B4A6-8932631191E6}" type="presParOf" srcId="{C1636D39-036A-4730-B5C0-443ABCCBDC5E}" destId="{8AB7E3CD-6FC9-4170-8B49-199B59BF3973}" srcOrd="1" destOrd="0" presId="urn:microsoft.com/office/officeart/2005/8/layout/hierarchy2"/>
    <dgm:cxn modelId="{C4219E2D-FCA5-4758-8B62-4C99F5BDE5DF}" type="presParOf" srcId="{8AB7E3CD-6FC9-4170-8B49-199B59BF3973}" destId="{EE732F8D-852B-4103-8962-16430228A33A}" srcOrd="0" destOrd="0" presId="urn:microsoft.com/office/officeart/2005/8/layout/hierarchy2"/>
    <dgm:cxn modelId="{06A4349E-B823-4B02-9924-06C80A1917C0}" type="presParOf" srcId="{8AB7E3CD-6FC9-4170-8B49-199B59BF3973}" destId="{08EF7571-1F50-4E81-AF33-D9BF1CF1CE75}" srcOrd="1" destOrd="0" presId="urn:microsoft.com/office/officeart/2005/8/layout/hierarchy2"/>
    <dgm:cxn modelId="{323B2225-CC36-4016-9274-9D4D5E2A0300}" type="presParOf" srcId="{08EF7571-1F50-4E81-AF33-D9BF1CF1CE75}" destId="{11791CF9-25C4-41B6-AC5F-0C5EE2671E6F}" srcOrd="0" destOrd="0" presId="urn:microsoft.com/office/officeart/2005/8/layout/hierarchy2"/>
    <dgm:cxn modelId="{9475EF36-D731-437B-8439-20E3316219E6}" type="presParOf" srcId="{11791CF9-25C4-41B6-AC5F-0C5EE2671E6F}" destId="{A3A49ADC-1B0A-46AA-AD91-1968C0E36354}" srcOrd="0" destOrd="0" presId="urn:microsoft.com/office/officeart/2005/8/layout/hierarchy2"/>
    <dgm:cxn modelId="{19108A24-4E03-4608-8BD7-4D808C29FC30}" type="presParOf" srcId="{08EF7571-1F50-4E81-AF33-D9BF1CF1CE75}" destId="{BCC0AA39-D30E-4D7F-82FD-DB2266CA71E3}" srcOrd="1" destOrd="0" presId="urn:microsoft.com/office/officeart/2005/8/layout/hierarchy2"/>
    <dgm:cxn modelId="{CCED2C9D-574D-49BF-A2F5-8E3257572888}" type="presParOf" srcId="{BCC0AA39-D30E-4D7F-82FD-DB2266CA71E3}" destId="{ACD3EF89-37E9-4557-9834-CF1017FD2DB9}" srcOrd="0" destOrd="0" presId="urn:microsoft.com/office/officeart/2005/8/layout/hierarchy2"/>
    <dgm:cxn modelId="{0908A171-1E9B-4A67-8066-01DBD57F5240}" type="presParOf" srcId="{BCC0AA39-D30E-4D7F-82FD-DB2266CA71E3}" destId="{1B2D69B6-8466-4F90-A5AF-5C7790A06347}" srcOrd="1" destOrd="0" presId="urn:microsoft.com/office/officeart/2005/8/layout/hierarchy2"/>
    <dgm:cxn modelId="{900091B0-843F-4F8D-8297-C1FC6252675B}" type="presParOf" srcId="{08EF7571-1F50-4E81-AF33-D9BF1CF1CE75}" destId="{9FD63FA1-B364-489D-9411-008A818099B8}" srcOrd="2" destOrd="0" presId="urn:microsoft.com/office/officeart/2005/8/layout/hierarchy2"/>
    <dgm:cxn modelId="{4286E3A9-6A74-4F05-8F0F-24A868CF4CCC}" type="presParOf" srcId="{9FD63FA1-B364-489D-9411-008A818099B8}" destId="{E4AA076F-3C85-4FC7-837F-BC895EDA4530}" srcOrd="0" destOrd="0" presId="urn:microsoft.com/office/officeart/2005/8/layout/hierarchy2"/>
    <dgm:cxn modelId="{37B621A2-901E-4AF8-87BB-C661B540089C}" type="presParOf" srcId="{08EF7571-1F50-4E81-AF33-D9BF1CF1CE75}" destId="{910E36F6-E824-4C8A-A55F-97EB37A53DB4}" srcOrd="3" destOrd="0" presId="urn:microsoft.com/office/officeart/2005/8/layout/hierarchy2"/>
    <dgm:cxn modelId="{9FE9ECED-E995-4661-A83A-16299D31F025}" type="presParOf" srcId="{910E36F6-E824-4C8A-A55F-97EB37A53DB4}" destId="{665CEB5C-978E-4EB4-9C9E-98346A66522D}" srcOrd="0" destOrd="0" presId="urn:microsoft.com/office/officeart/2005/8/layout/hierarchy2"/>
    <dgm:cxn modelId="{7AD0676A-4EF6-4670-802E-C3672D73617B}" type="presParOf" srcId="{910E36F6-E824-4C8A-A55F-97EB37A53DB4}" destId="{3B6881D4-5F50-4122-9EB1-DD9A5CF4FB12}" srcOrd="1" destOrd="0" presId="urn:microsoft.com/office/officeart/2005/8/layout/hierarchy2"/>
    <dgm:cxn modelId="{91A4D33D-F61D-4C1B-B785-BDD218590174}" type="presParOf" srcId="{C1636D39-036A-4730-B5C0-443ABCCBDC5E}" destId="{9B537A0B-9E32-46F7-A185-05CA3090361F}" srcOrd="2" destOrd="0" presId="urn:microsoft.com/office/officeart/2005/8/layout/hierarchy2"/>
    <dgm:cxn modelId="{960C3A09-0AF4-4B67-AEFC-CF47919863C0}" type="presParOf" srcId="{9B537A0B-9E32-46F7-A185-05CA3090361F}" destId="{BAB6B024-714F-421F-A17C-4F9DC6952E19}" srcOrd="0" destOrd="0" presId="urn:microsoft.com/office/officeart/2005/8/layout/hierarchy2"/>
    <dgm:cxn modelId="{24D56D81-3720-4E47-9DD3-C9CBC6451589}" type="presParOf" srcId="{C1636D39-036A-4730-B5C0-443ABCCBDC5E}" destId="{8E6A2429-7633-4F13-BA55-65EC68384547}" srcOrd="3" destOrd="0" presId="urn:microsoft.com/office/officeart/2005/8/layout/hierarchy2"/>
    <dgm:cxn modelId="{44DA7040-B537-4889-8B94-80C4C7A300B3}" type="presParOf" srcId="{8E6A2429-7633-4F13-BA55-65EC68384547}" destId="{F733FCF1-EE03-4A63-9CC1-E02B06679400}" srcOrd="0" destOrd="0" presId="urn:microsoft.com/office/officeart/2005/8/layout/hierarchy2"/>
    <dgm:cxn modelId="{12C240C7-C9DA-4394-8A59-9FAFF25B7455}" type="presParOf" srcId="{8E6A2429-7633-4F13-BA55-65EC68384547}" destId="{38F2E016-138C-4ED7-BED1-EC0214311255}" srcOrd="1" destOrd="0" presId="urn:microsoft.com/office/officeart/2005/8/layout/hierarchy2"/>
    <dgm:cxn modelId="{3C7233AD-88A1-4F48-8BF5-48A09C56B589}" type="presParOf" srcId="{38F2E016-138C-4ED7-BED1-EC0214311255}" destId="{7CFD426E-CB10-4E5C-BAEC-EBBF7D18F92B}" srcOrd="0" destOrd="0" presId="urn:microsoft.com/office/officeart/2005/8/layout/hierarchy2"/>
    <dgm:cxn modelId="{1FE6C31D-F3D3-4BC9-BFF2-735FDCBD5B21}" type="presParOf" srcId="{7CFD426E-CB10-4E5C-BAEC-EBBF7D18F92B}" destId="{29B2A362-2012-4F96-8DA2-88CA1AA0A970}" srcOrd="0" destOrd="0" presId="urn:microsoft.com/office/officeart/2005/8/layout/hierarchy2"/>
    <dgm:cxn modelId="{BF6CC08A-B20E-4C8F-991A-58425EEAE87B}" type="presParOf" srcId="{38F2E016-138C-4ED7-BED1-EC0214311255}" destId="{F084F2D5-CD69-4F2D-A128-7828514791DD}" srcOrd="1" destOrd="0" presId="urn:microsoft.com/office/officeart/2005/8/layout/hierarchy2"/>
    <dgm:cxn modelId="{9B182141-72D5-4FF1-906A-99C636766D33}" type="presParOf" srcId="{F084F2D5-CD69-4F2D-A128-7828514791DD}" destId="{984DB2F7-04C2-46C5-AED3-AFED99CDE414}" srcOrd="0" destOrd="0" presId="urn:microsoft.com/office/officeart/2005/8/layout/hierarchy2"/>
    <dgm:cxn modelId="{162AE54C-9CAB-43D7-B8CA-F7AEBFED6F65}" type="presParOf" srcId="{F084F2D5-CD69-4F2D-A128-7828514791DD}" destId="{F1879DA1-4371-4AE2-B570-FF2200AE9A81}" srcOrd="1" destOrd="0" presId="urn:microsoft.com/office/officeart/2005/8/layout/hierarchy2"/>
    <dgm:cxn modelId="{D293E7E5-3FD5-4C82-86AA-5F21FF92C9D0}" type="presParOf" srcId="{C1636D39-036A-4730-B5C0-443ABCCBDC5E}" destId="{2656822D-0657-4D1B-A0D4-9C40E65A9D24}" srcOrd="4" destOrd="0" presId="urn:microsoft.com/office/officeart/2005/8/layout/hierarchy2"/>
    <dgm:cxn modelId="{638A776D-C53E-40A6-936A-212DAFAA1027}" type="presParOf" srcId="{2656822D-0657-4D1B-A0D4-9C40E65A9D24}" destId="{B27E010F-04D1-4CB2-915A-498D0E0D6CDD}" srcOrd="0" destOrd="0" presId="urn:microsoft.com/office/officeart/2005/8/layout/hierarchy2"/>
    <dgm:cxn modelId="{B69E2827-BD5D-4132-9074-BCDE75A30011}" type="presParOf" srcId="{C1636D39-036A-4730-B5C0-443ABCCBDC5E}" destId="{634DB710-60A1-42CD-916B-901727A07A8F}" srcOrd="5" destOrd="0" presId="urn:microsoft.com/office/officeart/2005/8/layout/hierarchy2"/>
    <dgm:cxn modelId="{9CC0BDB6-F70B-440B-8A83-104E4A87448F}" type="presParOf" srcId="{634DB710-60A1-42CD-916B-901727A07A8F}" destId="{28D33A81-7AEF-488D-B6B7-3B72C8029FB5}" srcOrd="0" destOrd="0" presId="urn:microsoft.com/office/officeart/2005/8/layout/hierarchy2"/>
    <dgm:cxn modelId="{B612DE6F-A37D-49D0-B9D6-CB44126FE9FA}" type="presParOf" srcId="{634DB710-60A1-42CD-916B-901727A07A8F}" destId="{0077B984-8F21-4969-B006-0352F9E8ABC9}" srcOrd="1" destOrd="0" presId="urn:microsoft.com/office/officeart/2005/8/layout/hierarchy2"/>
    <dgm:cxn modelId="{FBD0EF73-167C-48C3-8764-68A2C7558151}" type="presParOf" srcId="{0077B984-8F21-4969-B006-0352F9E8ABC9}" destId="{D5B2EDC3-48A0-4DE6-B033-ED6C67E4D227}" srcOrd="0" destOrd="0" presId="urn:microsoft.com/office/officeart/2005/8/layout/hierarchy2"/>
    <dgm:cxn modelId="{0BFD9B7B-A316-49FD-A9F4-4393385619CA}" type="presParOf" srcId="{D5B2EDC3-48A0-4DE6-B033-ED6C67E4D227}" destId="{EF82A108-2920-4946-BBCC-54FC33780DB7}" srcOrd="0" destOrd="0" presId="urn:microsoft.com/office/officeart/2005/8/layout/hierarchy2"/>
    <dgm:cxn modelId="{DD4E1B2B-E9F6-4648-853D-DE5F7FA7830F}" type="presParOf" srcId="{0077B984-8F21-4969-B006-0352F9E8ABC9}" destId="{8DC6C3C8-FE34-488A-8DA3-DF98BA5D2D09}" srcOrd="1" destOrd="0" presId="urn:microsoft.com/office/officeart/2005/8/layout/hierarchy2"/>
    <dgm:cxn modelId="{1304E1CF-D695-44D0-9D0F-6F8645F992CD}" type="presParOf" srcId="{8DC6C3C8-FE34-488A-8DA3-DF98BA5D2D09}" destId="{AED4059B-25C6-4665-8582-D93B3AEAD241}" srcOrd="0" destOrd="0" presId="urn:microsoft.com/office/officeart/2005/8/layout/hierarchy2"/>
    <dgm:cxn modelId="{22B4390E-01AA-4A73-BEFD-FC281CC32C32}" type="presParOf" srcId="{8DC6C3C8-FE34-488A-8DA3-DF98BA5D2D09}" destId="{41D8EFB5-BF96-4655-8DB9-E1C01C6B5626}" srcOrd="1" destOrd="0" presId="urn:microsoft.com/office/officeart/2005/8/layout/hierarchy2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9ADC19-1079-47CC-8A3D-9CD89F289406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2CA1FD5-AD0C-427F-B0FF-8DB404AEAA3A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b="1" dirty="0" smtClean="0">
              <a:solidFill>
                <a:sysClr val="windowText" lastClr="000000"/>
              </a:solidFill>
            </a:rPr>
            <a:t>10 – 11 класс </a:t>
          </a:r>
          <a:r>
            <a:rPr lang="ru-RU" sz="2800" b="1" dirty="0" smtClean="0">
              <a:solidFill>
                <a:srgbClr val="7030A0"/>
              </a:solidFill>
            </a:rPr>
            <a:t>«Основы логики и логические основы компьютера»</a:t>
          </a:r>
          <a:endParaRPr lang="ru-RU" sz="2800" b="1" dirty="0">
            <a:solidFill>
              <a:srgbClr val="7030A0"/>
            </a:solidFill>
          </a:endParaRPr>
        </a:p>
      </dgm:t>
    </dgm:pt>
    <dgm:pt modelId="{6E1A19D8-3A75-407F-ADB7-A62AB5B0DBC4}" type="parTrans" cxnId="{09DD765E-E678-457A-BAA1-F0F05183A1F4}">
      <dgm:prSet/>
      <dgm:spPr/>
      <dgm:t>
        <a:bodyPr/>
        <a:lstStyle/>
        <a:p>
          <a:endParaRPr lang="ru-RU" sz="2400">
            <a:solidFill>
              <a:sysClr val="windowText" lastClr="000000"/>
            </a:solidFill>
          </a:endParaRPr>
        </a:p>
      </dgm:t>
    </dgm:pt>
    <dgm:pt modelId="{4466AA13-CB8B-4CEA-8CE8-0E5FD1B61F9B}" type="sibTrans" cxnId="{09DD765E-E678-457A-BAA1-F0F05183A1F4}">
      <dgm:prSet/>
      <dgm:spPr/>
      <dgm:t>
        <a:bodyPr/>
        <a:lstStyle/>
        <a:p>
          <a:endParaRPr lang="ru-RU" sz="2400">
            <a:solidFill>
              <a:sysClr val="windowText" lastClr="000000"/>
            </a:solidFill>
          </a:endParaRPr>
        </a:p>
      </dgm:t>
    </dgm:pt>
    <dgm:pt modelId="{C74D598A-8F7F-4BB1-9369-FA0E7A621ECA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smtClean="0">
              <a:solidFill>
                <a:sysClr val="windowText" lastClr="000000"/>
              </a:solidFill>
            </a:rPr>
            <a:t>Элементы формальной логики</a:t>
          </a:r>
          <a:endParaRPr lang="ru-RU" sz="2400" dirty="0">
            <a:solidFill>
              <a:sysClr val="windowText" lastClr="000000"/>
            </a:solidFill>
          </a:endParaRPr>
        </a:p>
      </dgm:t>
    </dgm:pt>
    <dgm:pt modelId="{1C8C1FAC-AB58-4DA3-A4C0-AA47BB8FEBD7}" type="parTrans" cxnId="{78EB656F-E557-4D6D-A0F0-F821E0F93B73}">
      <dgm:prSet custT="1"/>
      <dgm:spPr/>
      <dgm:t>
        <a:bodyPr/>
        <a:lstStyle/>
        <a:p>
          <a:endParaRPr lang="ru-RU" sz="900">
            <a:solidFill>
              <a:sysClr val="windowText" lastClr="000000"/>
            </a:solidFill>
          </a:endParaRPr>
        </a:p>
      </dgm:t>
    </dgm:pt>
    <dgm:pt modelId="{53E0FF19-229D-4895-AFDA-823F75842E1B}" type="sibTrans" cxnId="{78EB656F-E557-4D6D-A0F0-F821E0F93B73}">
      <dgm:prSet/>
      <dgm:spPr/>
      <dgm:t>
        <a:bodyPr/>
        <a:lstStyle/>
        <a:p>
          <a:endParaRPr lang="ru-RU" sz="2400">
            <a:solidFill>
              <a:sysClr val="windowText" lastClr="000000"/>
            </a:solidFill>
          </a:endParaRPr>
        </a:p>
      </dgm:t>
    </dgm:pt>
    <dgm:pt modelId="{8904FB02-9988-4169-993A-737B38FF3DAA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smtClean="0">
              <a:solidFill>
                <a:sysClr val="windowText" lastClr="000000"/>
              </a:solidFill>
            </a:rPr>
            <a:t>Формы мышления в логике</a:t>
          </a:r>
          <a:endParaRPr lang="ru-RU" sz="2400" dirty="0">
            <a:solidFill>
              <a:sysClr val="windowText" lastClr="000000"/>
            </a:solidFill>
          </a:endParaRPr>
        </a:p>
      </dgm:t>
    </dgm:pt>
    <dgm:pt modelId="{1C5E95EF-4F3D-439C-95B5-01E9D585F4BC}" type="parTrans" cxnId="{50B5EF69-90CB-4618-B2D5-C491BF8A17E6}">
      <dgm:prSet custT="1"/>
      <dgm:spPr/>
      <dgm:t>
        <a:bodyPr/>
        <a:lstStyle/>
        <a:p>
          <a:endParaRPr lang="ru-RU" sz="700">
            <a:solidFill>
              <a:sysClr val="windowText" lastClr="000000"/>
            </a:solidFill>
          </a:endParaRPr>
        </a:p>
      </dgm:t>
    </dgm:pt>
    <dgm:pt modelId="{E854E219-9C80-4FE3-B1E3-295489C7F5D8}" type="sibTrans" cxnId="{50B5EF69-90CB-4618-B2D5-C491BF8A17E6}">
      <dgm:prSet/>
      <dgm:spPr/>
      <dgm:t>
        <a:bodyPr/>
        <a:lstStyle/>
        <a:p>
          <a:endParaRPr lang="ru-RU" sz="2400">
            <a:solidFill>
              <a:sysClr val="windowText" lastClr="000000"/>
            </a:solidFill>
          </a:endParaRPr>
        </a:p>
      </dgm:t>
    </dgm:pt>
    <dgm:pt modelId="{745DC9A4-E5AB-4B90-81B3-F769AB42E395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smtClean="0">
              <a:solidFill>
                <a:sysClr val="windowText" lastClr="000000"/>
              </a:solidFill>
            </a:rPr>
            <a:t>Алгебра высказываний</a:t>
          </a:r>
          <a:endParaRPr lang="ru-RU" sz="2400" dirty="0">
            <a:solidFill>
              <a:sysClr val="windowText" lastClr="000000"/>
            </a:solidFill>
          </a:endParaRPr>
        </a:p>
      </dgm:t>
    </dgm:pt>
    <dgm:pt modelId="{D7A54833-61D3-4C40-A9AB-A65F283316C8}" type="parTrans" cxnId="{26002A51-062F-40CF-9886-3313C1B8639A}">
      <dgm:prSet custT="1"/>
      <dgm:spPr/>
      <dgm:t>
        <a:bodyPr/>
        <a:lstStyle/>
        <a:p>
          <a:endParaRPr lang="ru-RU" sz="700">
            <a:solidFill>
              <a:sysClr val="windowText" lastClr="000000"/>
            </a:solidFill>
          </a:endParaRPr>
        </a:p>
      </dgm:t>
    </dgm:pt>
    <dgm:pt modelId="{59749A0B-5586-414B-B7A4-8544AC4A2D74}" type="sibTrans" cxnId="{26002A51-062F-40CF-9886-3313C1B8639A}">
      <dgm:prSet/>
      <dgm:spPr/>
      <dgm:t>
        <a:bodyPr/>
        <a:lstStyle/>
        <a:p>
          <a:endParaRPr lang="ru-RU" sz="2400">
            <a:solidFill>
              <a:sysClr val="windowText" lastClr="000000"/>
            </a:solidFill>
          </a:endParaRPr>
        </a:p>
      </dgm:t>
    </dgm:pt>
    <dgm:pt modelId="{4CC4978F-BDE4-41F0-9BF5-181EB4646F1E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smtClean="0">
              <a:solidFill>
                <a:sysClr val="windowText" lastClr="000000"/>
              </a:solidFill>
            </a:rPr>
            <a:t>Элементы математичес-кой логики</a:t>
          </a:r>
          <a:endParaRPr lang="ru-RU" sz="2400" dirty="0">
            <a:solidFill>
              <a:sysClr val="windowText" lastClr="000000"/>
            </a:solidFill>
          </a:endParaRPr>
        </a:p>
      </dgm:t>
    </dgm:pt>
    <dgm:pt modelId="{025FAB1D-2AE0-4DBF-9D04-7828DE2FE027}" type="parTrans" cxnId="{E8B12CBF-7A10-4AA6-81DA-A589984328BB}">
      <dgm:prSet custT="1"/>
      <dgm:spPr/>
      <dgm:t>
        <a:bodyPr/>
        <a:lstStyle/>
        <a:p>
          <a:endParaRPr lang="ru-RU" sz="700">
            <a:solidFill>
              <a:sysClr val="windowText" lastClr="000000"/>
            </a:solidFill>
          </a:endParaRPr>
        </a:p>
      </dgm:t>
    </dgm:pt>
    <dgm:pt modelId="{D21E1FFB-BE31-4D40-9FA4-794014A3D72D}" type="sibTrans" cxnId="{E8B12CBF-7A10-4AA6-81DA-A589984328BB}">
      <dgm:prSet/>
      <dgm:spPr/>
      <dgm:t>
        <a:bodyPr/>
        <a:lstStyle/>
        <a:p>
          <a:endParaRPr lang="ru-RU" sz="2400">
            <a:solidFill>
              <a:sysClr val="windowText" lastClr="000000"/>
            </a:solidFill>
          </a:endParaRPr>
        </a:p>
      </dgm:t>
    </dgm:pt>
    <dgm:pt modelId="{3A334957-22CF-4D70-9225-3EB19E2B5F6E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smtClean="0">
              <a:solidFill>
                <a:sysClr val="windowText" lastClr="000000"/>
              </a:solidFill>
            </a:rPr>
            <a:t>Построение логических таблиц </a:t>
          </a:r>
          <a:endParaRPr lang="ru-RU" sz="2400" dirty="0">
            <a:solidFill>
              <a:sysClr val="windowText" lastClr="000000"/>
            </a:solidFill>
          </a:endParaRPr>
        </a:p>
      </dgm:t>
    </dgm:pt>
    <dgm:pt modelId="{33A70BC9-D692-4150-9C10-00B52B968AB9}" type="parTrans" cxnId="{BB007F17-3887-4B02-93CE-9B307D216FF6}">
      <dgm:prSet custT="1"/>
      <dgm:spPr/>
      <dgm:t>
        <a:bodyPr/>
        <a:lstStyle/>
        <a:p>
          <a:endParaRPr lang="ru-RU" sz="700">
            <a:solidFill>
              <a:sysClr val="windowText" lastClr="000000"/>
            </a:solidFill>
          </a:endParaRPr>
        </a:p>
      </dgm:t>
    </dgm:pt>
    <dgm:pt modelId="{BA759E29-BA7B-407E-9D71-CE8EF40B434F}" type="sibTrans" cxnId="{BB007F17-3887-4B02-93CE-9B307D216FF6}">
      <dgm:prSet/>
      <dgm:spPr/>
      <dgm:t>
        <a:bodyPr/>
        <a:lstStyle/>
        <a:p>
          <a:endParaRPr lang="ru-RU" sz="2400">
            <a:solidFill>
              <a:sysClr val="windowText" lastClr="000000"/>
            </a:solidFill>
          </a:endParaRPr>
        </a:p>
      </dgm:t>
    </dgm:pt>
    <dgm:pt modelId="{62C25441-8070-48BD-AEBC-1B601BDA04F4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smtClean="0">
              <a:solidFill>
                <a:sysClr val="windowText" lastClr="000000"/>
              </a:solidFill>
            </a:rPr>
            <a:t>Логические основы устройства ЭВМ</a:t>
          </a:r>
          <a:endParaRPr lang="ru-RU" sz="2400" dirty="0">
            <a:solidFill>
              <a:sysClr val="windowText" lastClr="000000"/>
            </a:solidFill>
          </a:endParaRPr>
        </a:p>
      </dgm:t>
    </dgm:pt>
    <dgm:pt modelId="{F2F8BB1A-02B8-4AC8-9D4C-AFBF44BC0EF1}" type="parTrans" cxnId="{6A258B38-EE14-41FD-BF9B-C94C97580E61}">
      <dgm:prSet custT="1"/>
      <dgm:spPr/>
      <dgm:t>
        <a:bodyPr/>
        <a:lstStyle/>
        <a:p>
          <a:endParaRPr lang="ru-RU" sz="900">
            <a:solidFill>
              <a:sysClr val="windowText" lastClr="000000"/>
            </a:solidFill>
          </a:endParaRPr>
        </a:p>
      </dgm:t>
    </dgm:pt>
    <dgm:pt modelId="{EAB545C1-51EF-438F-9B90-E4509D5CCEFA}" type="sibTrans" cxnId="{6A258B38-EE14-41FD-BF9B-C94C97580E61}">
      <dgm:prSet/>
      <dgm:spPr/>
      <dgm:t>
        <a:bodyPr/>
        <a:lstStyle/>
        <a:p>
          <a:endParaRPr lang="ru-RU" sz="2400">
            <a:solidFill>
              <a:sysClr val="windowText" lastClr="000000"/>
            </a:solidFill>
          </a:endParaRPr>
        </a:p>
      </dgm:t>
    </dgm:pt>
    <dgm:pt modelId="{E7DE6E4E-F5D6-4799-8AF3-ADCB6E436A31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dirty="0" smtClean="0">
              <a:solidFill>
                <a:sysClr val="windowText" lastClr="000000"/>
              </a:solidFill>
            </a:rPr>
            <a:t>Логические схемы</a:t>
          </a:r>
          <a:endParaRPr lang="ru-RU" sz="2400" dirty="0">
            <a:solidFill>
              <a:sysClr val="windowText" lastClr="000000"/>
            </a:solidFill>
          </a:endParaRPr>
        </a:p>
      </dgm:t>
    </dgm:pt>
    <dgm:pt modelId="{A94E6EF5-0997-4464-8BF0-8247A2825295}" type="parTrans" cxnId="{3068ABDA-6352-4253-A70B-EC82DEFC6210}">
      <dgm:prSet custT="1"/>
      <dgm:spPr/>
      <dgm:t>
        <a:bodyPr/>
        <a:lstStyle/>
        <a:p>
          <a:endParaRPr lang="ru-RU" sz="700">
            <a:solidFill>
              <a:sysClr val="windowText" lastClr="000000"/>
            </a:solidFill>
          </a:endParaRPr>
        </a:p>
      </dgm:t>
    </dgm:pt>
    <dgm:pt modelId="{AC1538CC-BEEB-4A56-8678-8AAA3B1C0B94}" type="sibTrans" cxnId="{3068ABDA-6352-4253-A70B-EC82DEFC6210}">
      <dgm:prSet/>
      <dgm:spPr/>
      <dgm:t>
        <a:bodyPr/>
        <a:lstStyle/>
        <a:p>
          <a:endParaRPr lang="ru-RU" sz="2400">
            <a:solidFill>
              <a:sysClr val="windowText" lastClr="000000"/>
            </a:solidFill>
          </a:endParaRPr>
        </a:p>
      </dgm:t>
    </dgm:pt>
    <dgm:pt modelId="{2AB37697-9315-435F-9182-2DE22BF4C5E6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smtClean="0">
              <a:solidFill>
                <a:sysClr val="windowText" lastClr="000000"/>
              </a:solidFill>
            </a:rPr>
            <a:t>Логические законы и правила преобразования логических выражений</a:t>
          </a:r>
          <a:endParaRPr lang="ru-RU" sz="2400" dirty="0">
            <a:solidFill>
              <a:sysClr val="windowText" lastClr="000000"/>
            </a:solidFill>
          </a:endParaRPr>
        </a:p>
      </dgm:t>
    </dgm:pt>
    <dgm:pt modelId="{F65AEC84-4B9C-4F39-B768-9D8EABB7AB6C}" type="parTrans" cxnId="{3F9EFC15-9443-42B2-B1AF-DD7FCA0F09B8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C6440720-94DD-4E15-AE60-9E4A687C5517}" type="sibTrans" cxnId="{3F9EFC15-9443-42B2-B1AF-DD7FCA0F09B8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CBC52B66-B6FD-472B-9BD1-266DE75859DC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smtClean="0">
              <a:solidFill>
                <a:sysClr val="windowText" lastClr="000000"/>
              </a:solidFill>
            </a:rPr>
            <a:t>Логические функции</a:t>
          </a:r>
          <a:endParaRPr lang="ru-RU" sz="2400" dirty="0">
            <a:solidFill>
              <a:sysClr val="windowText" lastClr="000000"/>
            </a:solidFill>
          </a:endParaRPr>
        </a:p>
      </dgm:t>
    </dgm:pt>
    <dgm:pt modelId="{4D7FA891-B8C9-4125-AAA9-D4B7B5B55C6D}" type="parTrans" cxnId="{2A32C3E4-6B9B-4612-A795-DD7C2A305167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7D0C8B1B-DE0E-4AB5-A18C-50D279D756C7}" type="sibTrans" cxnId="{2A32C3E4-6B9B-4612-A795-DD7C2A305167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D5795E29-5107-4E48-AAC9-104511CD989A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smtClean="0">
              <a:solidFill>
                <a:sysClr val="windowText" lastClr="000000"/>
              </a:solidFill>
            </a:rPr>
            <a:t>Логические основы устройства компьютера</a:t>
          </a:r>
          <a:endParaRPr lang="ru-RU" sz="2400" dirty="0">
            <a:solidFill>
              <a:sysClr val="windowText" lastClr="000000"/>
            </a:solidFill>
          </a:endParaRPr>
        </a:p>
      </dgm:t>
    </dgm:pt>
    <dgm:pt modelId="{FD6F6C83-54F4-41E1-B32F-CA8F4B097E5B}" type="parTrans" cxnId="{8F50E737-DAF1-4ABB-8ABD-236011C57E41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ECE5963E-3B67-44CE-818E-D362FF07D451}" type="sibTrans" cxnId="{8F50E737-DAF1-4ABB-8ABD-236011C57E41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E853FF33-BE3A-478F-86DE-3D8E99C3B9C3}" type="pres">
      <dgm:prSet presAssocID="{219ADC19-1079-47CC-8A3D-9CD89F28940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52AD76-1DA5-40CA-A20E-3BB6C5068DC4}" type="pres">
      <dgm:prSet presAssocID="{02CA1FD5-AD0C-427F-B0FF-8DB404AEAA3A}" presName="root1" presStyleCnt="0"/>
      <dgm:spPr/>
    </dgm:pt>
    <dgm:pt modelId="{31BFB4CF-D1E7-499F-91EA-5BED4690797C}" type="pres">
      <dgm:prSet presAssocID="{02CA1FD5-AD0C-427F-B0FF-8DB404AEAA3A}" presName="LevelOneTextNode" presStyleLbl="node0" presStyleIdx="0" presStyleCnt="1" custScaleX="143501" custScaleY="356041" custLinFactNeighborX="-48252" custLinFactNeighborY="349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636D39-036A-4730-B5C0-443ABCCBDC5E}" type="pres">
      <dgm:prSet presAssocID="{02CA1FD5-AD0C-427F-B0FF-8DB404AEAA3A}" presName="level2hierChild" presStyleCnt="0"/>
      <dgm:spPr/>
    </dgm:pt>
    <dgm:pt modelId="{3751E1E3-8996-4AA4-A2A4-2B2F0D21B1B3}" type="pres">
      <dgm:prSet presAssocID="{1C8C1FAC-AB58-4DA3-A4C0-AA47BB8FEBD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B66B1E87-CAA6-4F93-94A1-19C76ABF3149}" type="pres">
      <dgm:prSet presAssocID="{1C8C1FAC-AB58-4DA3-A4C0-AA47BB8FEBD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8AB7E3CD-6FC9-4170-8B49-199B59BF3973}" type="pres">
      <dgm:prSet presAssocID="{C74D598A-8F7F-4BB1-9369-FA0E7A621ECA}" presName="root2" presStyleCnt="0"/>
      <dgm:spPr/>
    </dgm:pt>
    <dgm:pt modelId="{EE732F8D-852B-4103-8962-16430228A33A}" type="pres">
      <dgm:prSet presAssocID="{C74D598A-8F7F-4BB1-9369-FA0E7A621ECA}" presName="LevelTwoTextNode" presStyleLbl="node2" presStyleIdx="0" presStyleCnt="3" custScaleX="125656" custScaleY="182865" custLinFactNeighborX="-8746" custLinFactNeighborY="-13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EF7571-1F50-4E81-AF33-D9BF1CF1CE75}" type="pres">
      <dgm:prSet presAssocID="{C74D598A-8F7F-4BB1-9369-FA0E7A621ECA}" presName="level3hierChild" presStyleCnt="0"/>
      <dgm:spPr/>
    </dgm:pt>
    <dgm:pt modelId="{11791CF9-25C4-41B6-AC5F-0C5EE2671E6F}" type="pres">
      <dgm:prSet presAssocID="{1C5E95EF-4F3D-439C-95B5-01E9D585F4BC}" presName="conn2-1" presStyleLbl="parChTrans1D3" presStyleIdx="0" presStyleCnt="7"/>
      <dgm:spPr/>
      <dgm:t>
        <a:bodyPr/>
        <a:lstStyle/>
        <a:p>
          <a:endParaRPr lang="ru-RU"/>
        </a:p>
      </dgm:t>
    </dgm:pt>
    <dgm:pt modelId="{A3A49ADC-1B0A-46AA-AD91-1968C0E36354}" type="pres">
      <dgm:prSet presAssocID="{1C5E95EF-4F3D-439C-95B5-01E9D585F4BC}" presName="connTx" presStyleLbl="parChTrans1D3" presStyleIdx="0" presStyleCnt="7"/>
      <dgm:spPr/>
      <dgm:t>
        <a:bodyPr/>
        <a:lstStyle/>
        <a:p>
          <a:endParaRPr lang="ru-RU"/>
        </a:p>
      </dgm:t>
    </dgm:pt>
    <dgm:pt modelId="{BCC0AA39-D30E-4D7F-82FD-DB2266CA71E3}" type="pres">
      <dgm:prSet presAssocID="{8904FB02-9988-4169-993A-737B38FF3DAA}" presName="root2" presStyleCnt="0"/>
      <dgm:spPr/>
    </dgm:pt>
    <dgm:pt modelId="{ACD3EF89-37E9-4557-9834-CF1017FD2DB9}" type="pres">
      <dgm:prSet presAssocID="{8904FB02-9988-4169-993A-737B38FF3DAA}" presName="LevelTwoTextNode" presStyleLbl="node3" presStyleIdx="0" presStyleCnt="7" custScaleX="213553" custLinFactNeighborX="17486" custLinFactNeighborY="7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2D69B6-8466-4F90-A5AF-5C7790A06347}" type="pres">
      <dgm:prSet presAssocID="{8904FB02-9988-4169-993A-737B38FF3DAA}" presName="level3hierChild" presStyleCnt="0"/>
      <dgm:spPr/>
    </dgm:pt>
    <dgm:pt modelId="{9FD63FA1-B364-489D-9411-008A818099B8}" type="pres">
      <dgm:prSet presAssocID="{D7A54833-61D3-4C40-A9AB-A65F283316C8}" presName="conn2-1" presStyleLbl="parChTrans1D3" presStyleIdx="1" presStyleCnt="7"/>
      <dgm:spPr/>
      <dgm:t>
        <a:bodyPr/>
        <a:lstStyle/>
        <a:p>
          <a:endParaRPr lang="ru-RU"/>
        </a:p>
      </dgm:t>
    </dgm:pt>
    <dgm:pt modelId="{E4AA076F-3C85-4FC7-837F-BC895EDA4530}" type="pres">
      <dgm:prSet presAssocID="{D7A54833-61D3-4C40-A9AB-A65F283316C8}" presName="connTx" presStyleLbl="parChTrans1D3" presStyleIdx="1" presStyleCnt="7"/>
      <dgm:spPr/>
      <dgm:t>
        <a:bodyPr/>
        <a:lstStyle/>
        <a:p>
          <a:endParaRPr lang="ru-RU"/>
        </a:p>
      </dgm:t>
    </dgm:pt>
    <dgm:pt modelId="{910E36F6-E824-4C8A-A55F-97EB37A53DB4}" type="pres">
      <dgm:prSet presAssocID="{745DC9A4-E5AB-4B90-81B3-F769AB42E395}" presName="root2" presStyleCnt="0"/>
      <dgm:spPr/>
    </dgm:pt>
    <dgm:pt modelId="{665CEB5C-978E-4EB4-9C9E-98346A66522D}" type="pres">
      <dgm:prSet presAssocID="{745DC9A4-E5AB-4B90-81B3-F769AB42E395}" presName="LevelTwoTextNode" presStyleLbl="node3" presStyleIdx="1" presStyleCnt="7" custScaleX="213553" custScaleY="71072" custLinFactNeighborX="17486" custLinFactNeighborY="7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6881D4-5F50-4122-9EB1-DD9A5CF4FB12}" type="pres">
      <dgm:prSet presAssocID="{745DC9A4-E5AB-4B90-81B3-F769AB42E395}" presName="level3hierChild" presStyleCnt="0"/>
      <dgm:spPr/>
    </dgm:pt>
    <dgm:pt modelId="{9B537A0B-9E32-46F7-A185-05CA3090361F}" type="pres">
      <dgm:prSet presAssocID="{025FAB1D-2AE0-4DBF-9D04-7828DE2FE02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BAB6B024-714F-421F-A17C-4F9DC6952E19}" type="pres">
      <dgm:prSet presAssocID="{025FAB1D-2AE0-4DBF-9D04-7828DE2FE02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8E6A2429-7633-4F13-BA55-65EC68384547}" type="pres">
      <dgm:prSet presAssocID="{4CC4978F-BDE4-41F0-9BF5-181EB4646F1E}" presName="root2" presStyleCnt="0"/>
      <dgm:spPr/>
    </dgm:pt>
    <dgm:pt modelId="{F733FCF1-EE03-4A63-9CC1-E02B06679400}" type="pres">
      <dgm:prSet presAssocID="{4CC4978F-BDE4-41F0-9BF5-181EB4646F1E}" presName="LevelTwoTextNode" presStyleLbl="node2" presStyleIdx="1" presStyleCnt="3" custScaleX="125656" custScaleY="177696" custLinFactNeighborX="-8746" custLinFactNeighborY="-13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F2E016-138C-4ED7-BED1-EC0214311255}" type="pres">
      <dgm:prSet presAssocID="{4CC4978F-BDE4-41F0-9BF5-181EB4646F1E}" presName="level3hierChild" presStyleCnt="0"/>
      <dgm:spPr/>
    </dgm:pt>
    <dgm:pt modelId="{7CFD426E-CB10-4E5C-BAEC-EBBF7D18F92B}" type="pres">
      <dgm:prSet presAssocID="{33A70BC9-D692-4150-9C10-00B52B968AB9}" presName="conn2-1" presStyleLbl="parChTrans1D3" presStyleIdx="2" presStyleCnt="7"/>
      <dgm:spPr/>
      <dgm:t>
        <a:bodyPr/>
        <a:lstStyle/>
        <a:p>
          <a:endParaRPr lang="ru-RU"/>
        </a:p>
      </dgm:t>
    </dgm:pt>
    <dgm:pt modelId="{29B2A362-2012-4F96-8DA2-88CA1AA0A970}" type="pres">
      <dgm:prSet presAssocID="{33A70BC9-D692-4150-9C10-00B52B968AB9}" presName="connTx" presStyleLbl="parChTrans1D3" presStyleIdx="2" presStyleCnt="7"/>
      <dgm:spPr/>
      <dgm:t>
        <a:bodyPr/>
        <a:lstStyle/>
        <a:p>
          <a:endParaRPr lang="ru-RU"/>
        </a:p>
      </dgm:t>
    </dgm:pt>
    <dgm:pt modelId="{F084F2D5-CD69-4F2D-A128-7828514791DD}" type="pres">
      <dgm:prSet presAssocID="{3A334957-22CF-4D70-9225-3EB19E2B5F6E}" presName="root2" presStyleCnt="0"/>
      <dgm:spPr/>
    </dgm:pt>
    <dgm:pt modelId="{984DB2F7-04C2-46C5-AED3-AFED99CDE414}" type="pres">
      <dgm:prSet presAssocID="{3A334957-22CF-4D70-9225-3EB19E2B5F6E}" presName="LevelTwoTextNode" presStyleLbl="node3" presStyleIdx="2" presStyleCnt="7" custScaleX="213553" custLinFactNeighborX="17486" custLinFactNeighborY="7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879DA1-4371-4AE2-B570-FF2200AE9A81}" type="pres">
      <dgm:prSet presAssocID="{3A334957-22CF-4D70-9225-3EB19E2B5F6E}" presName="level3hierChild" presStyleCnt="0"/>
      <dgm:spPr/>
    </dgm:pt>
    <dgm:pt modelId="{0B103977-9820-4E80-9919-BDDE18E4B359}" type="pres">
      <dgm:prSet presAssocID="{4D7FA891-B8C9-4125-AAA9-D4B7B5B55C6D}" presName="conn2-1" presStyleLbl="parChTrans1D3" presStyleIdx="3" presStyleCnt="7"/>
      <dgm:spPr/>
      <dgm:t>
        <a:bodyPr/>
        <a:lstStyle/>
        <a:p>
          <a:endParaRPr lang="ru-RU"/>
        </a:p>
      </dgm:t>
    </dgm:pt>
    <dgm:pt modelId="{4F5D8101-0D6C-4A58-9B01-FB30C6C8788C}" type="pres">
      <dgm:prSet presAssocID="{4D7FA891-B8C9-4125-AAA9-D4B7B5B55C6D}" presName="connTx" presStyleLbl="parChTrans1D3" presStyleIdx="3" presStyleCnt="7"/>
      <dgm:spPr/>
      <dgm:t>
        <a:bodyPr/>
        <a:lstStyle/>
        <a:p>
          <a:endParaRPr lang="ru-RU"/>
        </a:p>
      </dgm:t>
    </dgm:pt>
    <dgm:pt modelId="{33921CC3-945E-4957-B85F-93AAE770F405}" type="pres">
      <dgm:prSet presAssocID="{CBC52B66-B6FD-472B-9BD1-266DE75859DC}" presName="root2" presStyleCnt="0"/>
      <dgm:spPr/>
    </dgm:pt>
    <dgm:pt modelId="{E0DCC4CB-9924-4FF8-A249-BA7A4CD79FFD}" type="pres">
      <dgm:prSet presAssocID="{CBC52B66-B6FD-472B-9BD1-266DE75859DC}" presName="LevelTwoTextNode" presStyleLbl="node3" presStyleIdx="3" presStyleCnt="7" custScaleX="213553" custScaleY="62684" custLinFactNeighborX="17486" custLinFactNeighborY="7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8720B1-F5F9-415E-B627-17EFEA294870}" type="pres">
      <dgm:prSet presAssocID="{CBC52B66-B6FD-472B-9BD1-266DE75859DC}" presName="level3hierChild" presStyleCnt="0"/>
      <dgm:spPr/>
    </dgm:pt>
    <dgm:pt modelId="{56B24087-9C71-4E80-9EDE-5EF1FA0D5C6A}" type="pres">
      <dgm:prSet presAssocID="{F65AEC84-4B9C-4F39-B768-9D8EABB7AB6C}" presName="conn2-1" presStyleLbl="parChTrans1D3" presStyleIdx="4" presStyleCnt="7"/>
      <dgm:spPr/>
      <dgm:t>
        <a:bodyPr/>
        <a:lstStyle/>
        <a:p>
          <a:endParaRPr lang="ru-RU"/>
        </a:p>
      </dgm:t>
    </dgm:pt>
    <dgm:pt modelId="{79A2E8E1-545B-4A81-8539-65152C4DD176}" type="pres">
      <dgm:prSet presAssocID="{F65AEC84-4B9C-4F39-B768-9D8EABB7AB6C}" presName="connTx" presStyleLbl="parChTrans1D3" presStyleIdx="4" presStyleCnt="7"/>
      <dgm:spPr/>
      <dgm:t>
        <a:bodyPr/>
        <a:lstStyle/>
        <a:p>
          <a:endParaRPr lang="ru-RU"/>
        </a:p>
      </dgm:t>
    </dgm:pt>
    <dgm:pt modelId="{3FE52512-233C-4BC2-BBE6-9A736D8C1984}" type="pres">
      <dgm:prSet presAssocID="{2AB37697-9315-435F-9182-2DE22BF4C5E6}" presName="root2" presStyleCnt="0"/>
      <dgm:spPr/>
    </dgm:pt>
    <dgm:pt modelId="{B443C0EE-1401-4B0D-A5BF-5228FEB053E3}" type="pres">
      <dgm:prSet presAssocID="{2AB37697-9315-435F-9182-2DE22BF4C5E6}" presName="LevelTwoTextNode" presStyleLbl="node3" presStyleIdx="4" presStyleCnt="7" custScaleX="213553" custScaleY="151789" custLinFactNeighborX="17486" custLinFactNeighborY="7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A6A5B7-8D42-4565-B8EB-A349954015E6}" type="pres">
      <dgm:prSet presAssocID="{2AB37697-9315-435F-9182-2DE22BF4C5E6}" presName="level3hierChild" presStyleCnt="0"/>
      <dgm:spPr/>
    </dgm:pt>
    <dgm:pt modelId="{2656822D-0657-4D1B-A0D4-9C40E65A9D24}" type="pres">
      <dgm:prSet presAssocID="{F2F8BB1A-02B8-4AC8-9D4C-AFBF44BC0EF1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B27E010F-04D1-4CB2-915A-498D0E0D6CDD}" type="pres">
      <dgm:prSet presAssocID="{F2F8BB1A-02B8-4AC8-9D4C-AFBF44BC0EF1}" presName="connTx" presStyleLbl="parChTrans1D2" presStyleIdx="2" presStyleCnt="3"/>
      <dgm:spPr/>
      <dgm:t>
        <a:bodyPr/>
        <a:lstStyle/>
        <a:p>
          <a:endParaRPr lang="ru-RU"/>
        </a:p>
      </dgm:t>
    </dgm:pt>
    <dgm:pt modelId="{634DB710-60A1-42CD-916B-901727A07A8F}" type="pres">
      <dgm:prSet presAssocID="{62C25441-8070-48BD-AEBC-1B601BDA04F4}" presName="root2" presStyleCnt="0"/>
      <dgm:spPr/>
    </dgm:pt>
    <dgm:pt modelId="{28D33A81-7AEF-488D-B6B7-3B72C8029FB5}" type="pres">
      <dgm:prSet presAssocID="{62C25441-8070-48BD-AEBC-1B601BDA04F4}" presName="LevelTwoTextNode" presStyleLbl="node2" presStyleIdx="2" presStyleCnt="3" custScaleX="125656" custScaleY="165325" custLinFactNeighborX="-8746" custLinFactNeighborY="-13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77B984-8F21-4969-B006-0352F9E8ABC9}" type="pres">
      <dgm:prSet presAssocID="{62C25441-8070-48BD-AEBC-1B601BDA04F4}" presName="level3hierChild" presStyleCnt="0"/>
      <dgm:spPr/>
    </dgm:pt>
    <dgm:pt modelId="{D5B2EDC3-48A0-4DE6-B033-ED6C67E4D227}" type="pres">
      <dgm:prSet presAssocID="{A94E6EF5-0997-4464-8BF0-8247A2825295}" presName="conn2-1" presStyleLbl="parChTrans1D3" presStyleIdx="5" presStyleCnt="7"/>
      <dgm:spPr/>
      <dgm:t>
        <a:bodyPr/>
        <a:lstStyle/>
        <a:p>
          <a:endParaRPr lang="ru-RU"/>
        </a:p>
      </dgm:t>
    </dgm:pt>
    <dgm:pt modelId="{EF82A108-2920-4946-BBCC-54FC33780DB7}" type="pres">
      <dgm:prSet presAssocID="{A94E6EF5-0997-4464-8BF0-8247A2825295}" presName="connTx" presStyleLbl="parChTrans1D3" presStyleIdx="5" presStyleCnt="7"/>
      <dgm:spPr/>
      <dgm:t>
        <a:bodyPr/>
        <a:lstStyle/>
        <a:p>
          <a:endParaRPr lang="ru-RU"/>
        </a:p>
      </dgm:t>
    </dgm:pt>
    <dgm:pt modelId="{8DC6C3C8-FE34-488A-8DA3-DF98BA5D2D09}" type="pres">
      <dgm:prSet presAssocID="{E7DE6E4E-F5D6-4799-8AF3-ADCB6E436A31}" presName="root2" presStyleCnt="0"/>
      <dgm:spPr/>
    </dgm:pt>
    <dgm:pt modelId="{AED4059B-25C6-4665-8582-D93B3AEAD241}" type="pres">
      <dgm:prSet presAssocID="{E7DE6E4E-F5D6-4799-8AF3-ADCB6E436A31}" presName="LevelTwoTextNode" presStyleLbl="node3" presStyleIdx="5" presStyleCnt="7" custScaleX="213553" custLinFactNeighborX="17486" custLinFactNeighborY="7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D8EFB5-BF96-4655-8DB9-E1C01C6B5626}" type="pres">
      <dgm:prSet presAssocID="{E7DE6E4E-F5D6-4799-8AF3-ADCB6E436A31}" presName="level3hierChild" presStyleCnt="0"/>
      <dgm:spPr/>
    </dgm:pt>
    <dgm:pt modelId="{006C5E8A-0713-4607-B776-C25D74BB03E8}" type="pres">
      <dgm:prSet presAssocID="{FD6F6C83-54F4-41E1-B32F-CA8F4B097E5B}" presName="conn2-1" presStyleLbl="parChTrans1D3" presStyleIdx="6" presStyleCnt="7"/>
      <dgm:spPr/>
      <dgm:t>
        <a:bodyPr/>
        <a:lstStyle/>
        <a:p>
          <a:endParaRPr lang="ru-RU"/>
        </a:p>
      </dgm:t>
    </dgm:pt>
    <dgm:pt modelId="{573FD28D-2817-4814-A225-F1EC5498D8C3}" type="pres">
      <dgm:prSet presAssocID="{FD6F6C83-54F4-41E1-B32F-CA8F4B097E5B}" presName="connTx" presStyleLbl="parChTrans1D3" presStyleIdx="6" presStyleCnt="7"/>
      <dgm:spPr/>
      <dgm:t>
        <a:bodyPr/>
        <a:lstStyle/>
        <a:p>
          <a:endParaRPr lang="ru-RU"/>
        </a:p>
      </dgm:t>
    </dgm:pt>
    <dgm:pt modelId="{B96BDA1D-ECBD-4914-AC6B-3B5B9728981E}" type="pres">
      <dgm:prSet presAssocID="{D5795E29-5107-4E48-AAC9-104511CD989A}" presName="root2" presStyleCnt="0"/>
      <dgm:spPr/>
    </dgm:pt>
    <dgm:pt modelId="{0333E1A3-36B1-4F69-8ADA-2561405E6045}" type="pres">
      <dgm:prSet presAssocID="{D5795E29-5107-4E48-AAC9-104511CD989A}" presName="LevelTwoTextNode" presStyleLbl="node3" presStyleIdx="6" presStyleCnt="7" custScaleX="213553" custLinFactNeighborX="17486" custLinFactNeighborY="7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385D5A-A785-4B0C-AFFC-624B8A894958}" type="pres">
      <dgm:prSet presAssocID="{D5795E29-5107-4E48-AAC9-104511CD989A}" presName="level3hierChild" presStyleCnt="0"/>
      <dgm:spPr/>
    </dgm:pt>
  </dgm:ptLst>
  <dgm:cxnLst>
    <dgm:cxn modelId="{B21FE647-7577-42E3-8372-1B97C022183D}" type="presOf" srcId="{33A70BC9-D692-4150-9C10-00B52B968AB9}" destId="{7CFD426E-CB10-4E5C-BAEC-EBBF7D18F92B}" srcOrd="0" destOrd="0" presId="urn:microsoft.com/office/officeart/2005/8/layout/hierarchy2"/>
    <dgm:cxn modelId="{35BDF3B2-68B9-4F8B-906B-9D9914AC16BB}" type="presOf" srcId="{A94E6EF5-0997-4464-8BF0-8247A2825295}" destId="{EF82A108-2920-4946-BBCC-54FC33780DB7}" srcOrd="1" destOrd="0" presId="urn:microsoft.com/office/officeart/2005/8/layout/hierarchy2"/>
    <dgm:cxn modelId="{68C22438-8756-448A-B867-71ACDA0AC2D0}" type="presOf" srcId="{FD6F6C83-54F4-41E1-B32F-CA8F4B097E5B}" destId="{006C5E8A-0713-4607-B776-C25D74BB03E8}" srcOrd="0" destOrd="0" presId="urn:microsoft.com/office/officeart/2005/8/layout/hierarchy2"/>
    <dgm:cxn modelId="{31F1B6B7-4A46-4A61-AB97-3ACE775EAF64}" type="presOf" srcId="{4CC4978F-BDE4-41F0-9BF5-181EB4646F1E}" destId="{F733FCF1-EE03-4A63-9CC1-E02B06679400}" srcOrd="0" destOrd="0" presId="urn:microsoft.com/office/officeart/2005/8/layout/hierarchy2"/>
    <dgm:cxn modelId="{24C82258-DDA6-4B0B-9FD8-5F1F05A830AF}" type="presOf" srcId="{2AB37697-9315-435F-9182-2DE22BF4C5E6}" destId="{B443C0EE-1401-4B0D-A5BF-5228FEB053E3}" srcOrd="0" destOrd="0" presId="urn:microsoft.com/office/officeart/2005/8/layout/hierarchy2"/>
    <dgm:cxn modelId="{26002A51-062F-40CF-9886-3313C1B8639A}" srcId="{C74D598A-8F7F-4BB1-9369-FA0E7A621ECA}" destId="{745DC9A4-E5AB-4B90-81B3-F769AB42E395}" srcOrd="1" destOrd="0" parTransId="{D7A54833-61D3-4C40-A9AB-A65F283316C8}" sibTransId="{59749A0B-5586-414B-B7A4-8544AC4A2D74}"/>
    <dgm:cxn modelId="{BC56C162-0AE8-4039-B303-BA085F62F338}" type="presOf" srcId="{F65AEC84-4B9C-4F39-B768-9D8EABB7AB6C}" destId="{56B24087-9C71-4E80-9EDE-5EF1FA0D5C6A}" srcOrd="0" destOrd="0" presId="urn:microsoft.com/office/officeart/2005/8/layout/hierarchy2"/>
    <dgm:cxn modelId="{DBFEE347-AB40-4F82-B105-8CE07B7B49E0}" type="presOf" srcId="{4D7FA891-B8C9-4125-AAA9-D4B7B5B55C6D}" destId="{4F5D8101-0D6C-4A58-9B01-FB30C6C8788C}" srcOrd="1" destOrd="0" presId="urn:microsoft.com/office/officeart/2005/8/layout/hierarchy2"/>
    <dgm:cxn modelId="{0C42094B-11DF-4826-A552-6E9070658003}" type="presOf" srcId="{8904FB02-9988-4169-993A-737B38FF3DAA}" destId="{ACD3EF89-37E9-4557-9834-CF1017FD2DB9}" srcOrd="0" destOrd="0" presId="urn:microsoft.com/office/officeart/2005/8/layout/hierarchy2"/>
    <dgm:cxn modelId="{50B5EF69-90CB-4618-B2D5-C491BF8A17E6}" srcId="{C74D598A-8F7F-4BB1-9369-FA0E7A621ECA}" destId="{8904FB02-9988-4169-993A-737B38FF3DAA}" srcOrd="0" destOrd="0" parTransId="{1C5E95EF-4F3D-439C-95B5-01E9D585F4BC}" sibTransId="{E854E219-9C80-4FE3-B1E3-295489C7F5D8}"/>
    <dgm:cxn modelId="{7D42C4CD-D71F-44F1-B676-6553EEA9B94B}" type="presOf" srcId="{745DC9A4-E5AB-4B90-81B3-F769AB42E395}" destId="{665CEB5C-978E-4EB4-9C9E-98346A66522D}" srcOrd="0" destOrd="0" presId="urn:microsoft.com/office/officeart/2005/8/layout/hierarchy2"/>
    <dgm:cxn modelId="{3F9EFC15-9443-42B2-B1AF-DD7FCA0F09B8}" srcId="{4CC4978F-BDE4-41F0-9BF5-181EB4646F1E}" destId="{2AB37697-9315-435F-9182-2DE22BF4C5E6}" srcOrd="2" destOrd="0" parTransId="{F65AEC84-4B9C-4F39-B768-9D8EABB7AB6C}" sibTransId="{C6440720-94DD-4E15-AE60-9E4A687C5517}"/>
    <dgm:cxn modelId="{3068ABDA-6352-4253-A70B-EC82DEFC6210}" srcId="{62C25441-8070-48BD-AEBC-1B601BDA04F4}" destId="{E7DE6E4E-F5D6-4799-8AF3-ADCB6E436A31}" srcOrd="0" destOrd="0" parTransId="{A94E6EF5-0997-4464-8BF0-8247A2825295}" sibTransId="{AC1538CC-BEEB-4A56-8678-8AAA3B1C0B94}"/>
    <dgm:cxn modelId="{7B5295F8-2A59-4498-A287-796C15F05025}" type="presOf" srcId="{025FAB1D-2AE0-4DBF-9D04-7828DE2FE027}" destId="{BAB6B024-714F-421F-A17C-4F9DC6952E19}" srcOrd="1" destOrd="0" presId="urn:microsoft.com/office/officeart/2005/8/layout/hierarchy2"/>
    <dgm:cxn modelId="{A5A2BB61-3D3E-452B-B252-A5C9403DDB6C}" type="presOf" srcId="{C74D598A-8F7F-4BB1-9369-FA0E7A621ECA}" destId="{EE732F8D-852B-4103-8962-16430228A33A}" srcOrd="0" destOrd="0" presId="urn:microsoft.com/office/officeart/2005/8/layout/hierarchy2"/>
    <dgm:cxn modelId="{F80ACAE2-EE63-4206-9994-AEEC9EA52CEB}" type="presOf" srcId="{33A70BC9-D692-4150-9C10-00B52B968AB9}" destId="{29B2A362-2012-4F96-8DA2-88CA1AA0A970}" srcOrd="1" destOrd="0" presId="urn:microsoft.com/office/officeart/2005/8/layout/hierarchy2"/>
    <dgm:cxn modelId="{E6041433-E0E1-4252-B0A6-DCD7F4824538}" type="presOf" srcId="{FD6F6C83-54F4-41E1-B32F-CA8F4B097E5B}" destId="{573FD28D-2817-4814-A225-F1EC5498D8C3}" srcOrd="1" destOrd="0" presId="urn:microsoft.com/office/officeart/2005/8/layout/hierarchy2"/>
    <dgm:cxn modelId="{9E6C30B8-45F8-47A4-A0F1-2F2357F44FE7}" type="presOf" srcId="{D5795E29-5107-4E48-AAC9-104511CD989A}" destId="{0333E1A3-36B1-4F69-8ADA-2561405E6045}" srcOrd="0" destOrd="0" presId="urn:microsoft.com/office/officeart/2005/8/layout/hierarchy2"/>
    <dgm:cxn modelId="{B36AF6A8-1278-4195-864E-47AFB8C655F4}" type="presOf" srcId="{219ADC19-1079-47CC-8A3D-9CD89F289406}" destId="{E853FF33-BE3A-478F-86DE-3D8E99C3B9C3}" srcOrd="0" destOrd="0" presId="urn:microsoft.com/office/officeart/2005/8/layout/hierarchy2"/>
    <dgm:cxn modelId="{09DD765E-E678-457A-BAA1-F0F05183A1F4}" srcId="{219ADC19-1079-47CC-8A3D-9CD89F289406}" destId="{02CA1FD5-AD0C-427F-B0FF-8DB404AEAA3A}" srcOrd="0" destOrd="0" parTransId="{6E1A19D8-3A75-407F-ADB7-A62AB5B0DBC4}" sibTransId="{4466AA13-CB8B-4CEA-8CE8-0E5FD1B61F9B}"/>
    <dgm:cxn modelId="{E5E87178-A1C7-445B-B6A5-EA0997C8AF2B}" type="presOf" srcId="{1C8C1FAC-AB58-4DA3-A4C0-AA47BB8FEBD7}" destId="{B66B1E87-CAA6-4F93-94A1-19C76ABF3149}" srcOrd="1" destOrd="0" presId="urn:microsoft.com/office/officeart/2005/8/layout/hierarchy2"/>
    <dgm:cxn modelId="{94087ACE-8F71-438A-8FFC-5A5554AFBCDB}" type="presOf" srcId="{F2F8BB1A-02B8-4AC8-9D4C-AFBF44BC0EF1}" destId="{2656822D-0657-4D1B-A0D4-9C40E65A9D24}" srcOrd="0" destOrd="0" presId="urn:microsoft.com/office/officeart/2005/8/layout/hierarchy2"/>
    <dgm:cxn modelId="{7AFDF27A-B4F9-49A0-ABEB-846DDBB5E1E3}" type="presOf" srcId="{E7DE6E4E-F5D6-4799-8AF3-ADCB6E436A31}" destId="{AED4059B-25C6-4665-8582-D93B3AEAD241}" srcOrd="0" destOrd="0" presId="urn:microsoft.com/office/officeart/2005/8/layout/hierarchy2"/>
    <dgm:cxn modelId="{551C1813-B93F-4B94-9FBF-F57EA35ABAE4}" type="presOf" srcId="{3A334957-22CF-4D70-9225-3EB19E2B5F6E}" destId="{984DB2F7-04C2-46C5-AED3-AFED99CDE414}" srcOrd="0" destOrd="0" presId="urn:microsoft.com/office/officeart/2005/8/layout/hierarchy2"/>
    <dgm:cxn modelId="{F0D35FEC-12A1-4EC4-885D-B9CF6C07306C}" type="presOf" srcId="{62C25441-8070-48BD-AEBC-1B601BDA04F4}" destId="{28D33A81-7AEF-488D-B6B7-3B72C8029FB5}" srcOrd="0" destOrd="0" presId="urn:microsoft.com/office/officeart/2005/8/layout/hierarchy2"/>
    <dgm:cxn modelId="{48630327-2FC3-40E2-AD85-DAFE54766D4B}" type="presOf" srcId="{F65AEC84-4B9C-4F39-B768-9D8EABB7AB6C}" destId="{79A2E8E1-545B-4A81-8539-65152C4DD176}" srcOrd="1" destOrd="0" presId="urn:microsoft.com/office/officeart/2005/8/layout/hierarchy2"/>
    <dgm:cxn modelId="{D8B0A4BC-ACD9-4F4E-A548-2DF7F11FA531}" type="presOf" srcId="{02CA1FD5-AD0C-427F-B0FF-8DB404AEAA3A}" destId="{31BFB4CF-D1E7-499F-91EA-5BED4690797C}" srcOrd="0" destOrd="0" presId="urn:microsoft.com/office/officeart/2005/8/layout/hierarchy2"/>
    <dgm:cxn modelId="{BB007F17-3887-4B02-93CE-9B307D216FF6}" srcId="{4CC4978F-BDE4-41F0-9BF5-181EB4646F1E}" destId="{3A334957-22CF-4D70-9225-3EB19E2B5F6E}" srcOrd="0" destOrd="0" parTransId="{33A70BC9-D692-4150-9C10-00B52B968AB9}" sibTransId="{BA759E29-BA7B-407E-9D71-CE8EF40B434F}"/>
    <dgm:cxn modelId="{913F1C9F-F250-485D-A5A4-CBF3C5EE21DA}" type="presOf" srcId="{025FAB1D-2AE0-4DBF-9D04-7828DE2FE027}" destId="{9B537A0B-9E32-46F7-A185-05CA3090361F}" srcOrd="0" destOrd="0" presId="urn:microsoft.com/office/officeart/2005/8/layout/hierarchy2"/>
    <dgm:cxn modelId="{E8B12CBF-7A10-4AA6-81DA-A589984328BB}" srcId="{02CA1FD5-AD0C-427F-B0FF-8DB404AEAA3A}" destId="{4CC4978F-BDE4-41F0-9BF5-181EB4646F1E}" srcOrd="1" destOrd="0" parTransId="{025FAB1D-2AE0-4DBF-9D04-7828DE2FE027}" sibTransId="{D21E1FFB-BE31-4D40-9FA4-794014A3D72D}"/>
    <dgm:cxn modelId="{60C13A74-301E-46A0-A39C-C858E14B37E0}" type="presOf" srcId="{1C5E95EF-4F3D-439C-95B5-01E9D585F4BC}" destId="{A3A49ADC-1B0A-46AA-AD91-1968C0E36354}" srcOrd="1" destOrd="0" presId="urn:microsoft.com/office/officeart/2005/8/layout/hierarchy2"/>
    <dgm:cxn modelId="{5FA08911-CD57-4191-ADF8-21AFFF32A042}" type="presOf" srcId="{1C5E95EF-4F3D-439C-95B5-01E9D585F4BC}" destId="{11791CF9-25C4-41B6-AC5F-0C5EE2671E6F}" srcOrd="0" destOrd="0" presId="urn:microsoft.com/office/officeart/2005/8/layout/hierarchy2"/>
    <dgm:cxn modelId="{2A32C3E4-6B9B-4612-A795-DD7C2A305167}" srcId="{4CC4978F-BDE4-41F0-9BF5-181EB4646F1E}" destId="{CBC52B66-B6FD-472B-9BD1-266DE75859DC}" srcOrd="1" destOrd="0" parTransId="{4D7FA891-B8C9-4125-AAA9-D4B7B5B55C6D}" sibTransId="{7D0C8B1B-DE0E-4AB5-A18C-50D279D756C7}"/>
    <dgm:cxn modelId="{6BC183EB-914E-4C0B-B3A0-EA879C947A19}" type="presOf" srcId="{CBC52B66-B6FD-472B-9BD1-266DE75859DC}" destId="{E0DCC4CB-9924-4FF8-A249-BA7A4CD79FFD}" srcOrd="0" destOrd="0" presId="urn:microsoft.com/office/officeart/2005/8/layout/hierarchy2"/>
    <dgm:cxn modelId="{21F7EE72-5644-4EDA-AFEC-16FCC878376E}" type="presOf" srcId="{1C8C1FAC-AB58-4DA3-A4C0-AA47BB8FEBD7}" destId="{3751E1E3-8996-4AA4-A2A4-2B2F0D21B1B3}" srcOrd="0" destOrd="0" presId="urn:microsoft.com/office/officeart/2005/8/layout/hierarchy2"/>
    <dgm:cxn modelId="{A8405646-C078-4593-BA25-D77D4EB40A08}" type="presOf" srcId="{D7A54833-61D3-4C40-A9AB-A65F283316C8}" destId="{E4AA076F-3C85-4FC7-837F-BC895EDA4530}" srcOrd="1" destOrd="0" presId="urn:microsoft.com/office/officeart/2005/8/layout/hierarchy2"/>
    <dgm:cxn modelId="{7D9C06A4-F955-4045-A3F8-7104EA22326A}" type="presOf" srcId="{A94E6EF5-0997-4464-8BF0-8247A2825295}" destId="{D5B2EDC3-48A0-4DE6-B033-ED6C67E4D227}" srcOrd="0" destOrd="0" presId="urn:microsoft.com/office/officeart/2005/8/layout/hierarchy2"/>
    <dgm:cxn modelId="{8F50E737-DAF1-4ABB-8ABD-236011C57E41}" srcId="{62C25441-8070-48BD-AEBC-1B601BDA04F4}" destId="{D5795E29-5107-4E48-AAC9-104511CD989A}" srcOrd="1" destOrd="0" parTransId="{FD6F6C83-54F4-41E1-B32F-CA8F4B097E5B}" sibTransId="{ECE5963E-3B67-44CE-818E-D362FF07D451}"/>
    <dgm:cxn modelId="{6A258B38-EE14-41FD-BF9B-C94C97580E61}" srcId="{02CA1FD5-AD0C-427F-B0FF-8DB404AEAA3A}" destId="{62C25441-8070-48BD-AEBC-1B601BDA04F4}" srcOrd="2" destOrd="0" parTransId="{F2F8BB1A-02B8-4AC8-9D4C-AFBF44BC0EF1}" sibTransId="{EAB545C1-51EF-438F-9B90-E4509D5CCEFA}"/>
    <dgm:cxn modelId="{467F4F6E-208E-444D-BCC2-1E71A343E035}" type="presOf" srcId="{4D7FA891-B8C9-4125-AAA9-D4B7B5B55C6D}" destId="{0B103977-9820-4E80-9919-BDDE18E4B359}" srcOrd="0" destOrd="0" presId="urn:microsoft.com/office/officeart/2005/8/layout/hierarchy2"/>
    <dgm:cxn modelId="{DEF9A8DD-EF1D-4193-A4B6-B8160CA3E8B4}" type="presOf" srcId="{D7A54833-61D3-4C40-A9AB-A65F283316C8}" destId="{9FD63FA1-B364-489D-9411-008A818099B8}" srcOrd="0" destOrd="0" presId="urn:microsoft.com/office/officeart/2005/8/layout/hierarchy2"/>
    <dgm:cxn modelId="{7FCA76FE-1E61-4696-A06D-C381E7D527C5}" type="presOf" srcId="{F2F8BB1A-02B8-4AC8-9D4C-AFBF44BC0EF1}" destId="{B27E010F-04D1-4CB2-915A-498D0E0D6CDD}" srcOrd="1" destOrd="0" presId="urn:microsoft.com/office/officeart/2005/8/layout/hierarchy2"/>
    <dgm:cxn modelId="{78EB656F-E557-4D6D-A0F0-F821E0F93B73}" srcId="{02CA1FD5-AD0C-427F-B0FF-8DB404AEAA3A}" destId="{C74D598A-8F7F-4BB1-9369-FA0E7A621ECA}" srcOrd="0" destOrd="0" parTransId="{1C8C1FAC-AB58-4DA3-A4C0-AA47BB8FEBD7}" sibTransId="{53E0FF19-229D-4895-AFDA-823F75842E1B}"/>
    <dgm:cxn modelId="{7F7861AB-4966-42F8-B4AF-0C07568F147C}" type="presParOf" srcId="{E853FF33-BE3A-478F-86DE-3D8E99C3B9C3}" destId="{F452AD76-1DA5-40CA-A20E-3BB6C5068DC4}" srcOrd="0" destOrd="0" presId="urn:microsoft.com/office/officeart/2005/8/layout/hierarchy2"/>
    <dgm:cxn modelId="{A09DA4C7-21AE-40DC-9FA7-588B29EA8746}" type="presParOf" srcId="{F452AD76-1DA5-40CA-A20E-3BB6C5068DC4}" destId="{31BFB4CF-D1E7-499F-91EA-5BED4690797C}" srcOrd="0" destOrd="0" presId="urn:microsoft.com/office/officeart/2005/8/layout/hierarchy2"/>
    <dgm:cxn modelId="{D3EF8B78-085E-4B40-AF0E-ACA40832EF70}" type="presParOf" srcId="{F452AD76-1DA5-40CA-A20E-3BB6C5068DC4}" destId="{C1636D39-036A-4730-B5C0-443ABCCBDC5E}" srcOrd="1" destOrd="0" presId="urn:microsoft.com/office/officeart/2005/8/layout/hierarchy2"/>
    <dgm:cxn modelId="{3C3DCBD5-9702-4D8C-A7C2-7BEE7AA7716D}" type="presParOf" srcId="{C1636D39-036A-4730-B5C0-443ABCCBDC5E}" destId="{3751E1E3-8996-4AA4-A2A4-2B2F0D21B1B3}" srcOrd="0" destOrd="0" presId="urn:microsoft.com/office/officeart/2005/8/layout/hierarchy2"/>
    <dgm:cxn modelId="{0B90CD5E-A5DB-45CC-B114-46C56A4B6F2D}" type="presParOf" srcId="{3751E1E3-8996-4AA4-A2A4-2B2F0D21B1B3}" destId="{B66B1E87-CAA6-4F93-94A1-19C76ABF3149}" srcOrd="0" destOrd="0" presId="urn:microsoft.com/office/officeart/2005/8/layout/hierarchy2"/>
    <dgm:cxn modelId="{AF754AEF-DE35-4AD9-B809-263B4AAD1AEB}" type="presParOf" srcId="{C1636D39-036A-4730-B5C0-443ABCCBDC5E}" destId="{8AB7E3CD-6FC9-4170-8B49-199B59BF3973}" srcOrd="1" destOrd="0" presId="urn:microsoft.com/office/officeart/2005/8/layout/hierarchy2"/>
    <dgm:cxn modelId="{BB85B2AE-5EAA-42F8-BC95-58B9E2199843}" type="presParOf" srcId="{8AB7E3CD-6FC9-4170-8B49-199B59BF3973}" destId="{EE732F8D-852B-4103-8962-16430228A33A}" srcOrd="0" destOrd="0" presId="urn:microsoft.com/office/officeart/2005/8/layout/hierarchy2"/>
    <dgm:cxn modelId="{6E451DC6-84AE-4483-98AC-3DD578747FB1}" type="presParOf" srcId="{8AB7E3CD-6FC9-4170-8B49-199B59BF3973}" destId="{08EF7571-1F50-4E81-AF33-D9BF1CF1CE75}" srcOrd="1" destOrd="0" presId="urn:microsoft.com/office/officeart/2005/8/layout/hierarchy2"/>
    <dgm:cxn modelId="{14F971EF-3D0E-42CD-A81A-4FF212CF743F}" type="presParOf" srcId="{08EF7571-1F50-4E81-AF33-D9BF1CF1CE75}" destId="{11791CF9-25C4-41B6-AC5F-0C5EE2671E6F}" srcOrd="0" destOrd="0" presId="urn:microsoft.com/office/officeart/2005/8/layout/hierarchy2"/>
    <dgm:cxn modelId="{C20A3BF9-64E0-48D9-9E61-609ECDB41AA2}" type="presParOf" srcId="{11791CF9-25C4-41B6-AC5F-0C5EE2671E6F}" destId="{A3A49ADC-1B0A-46AA-AD91-1968C0E36354}" srcOrd="0" destOrd="0" presId="urn:microsoft.com/office/officeart/2005/8/layout/hierarchy2"/>
    <dgm:cxn modelId="{3EDDD4E4-0998-4875-8E66-B6EDE2EC6DD2}" type="presParOf" srcId="{08EF7571-1F50-4E81-AF33-D9BF1CF1CE75}" destId="{BCC0AA39-D30E-4D7F-82FD-DB2266CA71E3}" srcOrd="1" destOrd="0" presId="urn:microsoft.com/office/officeart/2005/8/layout/hierarchy2"/>
    <dgm:cxn modelId="{6EA5A15A-E817-47D0-9CE9-CBEDFD2ACAF8}" type="presParOf" srcId="{BCC0AA39-D30E-4D7F-82FD-DB2266CA71E3}" destId="{ACD3EF89-37E9-4557-9834-CF1017FD2DB9}" srcOrd="0" destOrd="0" presId="urn:microsoft.com/office/officeart/2005/8/layout/hierarchy2"/>
    <dgm:cxn modelId="{CF656913-138D-49C0-B82D-FA726BEA213E}" type="presParOf" srcId="{BCC0AA39-D30E-4D7F-82FD-DB2266CA71E3}" destId="{1B2D69B6-8466-4F90-A5AF-5C7790A06347}" srcOrd="1" destOrd="0" presId="urn:microsoft.com/office/officeart/2005/8/layout/hierarchy2"/>
    <dgm:cxn modelId="{9F3121F9-622B-4A94-976A-AD18DD808024}" type="presParOf" srcId="{08EF7571-1F50-4E81-AF33-D9BF1CF1CE75}" destId="{9FD63FA1-B364-489D-9411-008A818099B8}" srcOrd="2" destOrd="0" presId="urn:microsoft.com/office/officeart/2005/8/layout/hierarchy2"/>
    <dgm:cxn modelId="{88A8B46F-7612-43F9-BE50-6877BDEB1A21}" type="presParOf" srcId="{9FD63FA1-B364-489D-9411-008A818099B8}" destId="{E4AA076F-3C85-4FC7-837F-BC895EDA4530}" srcOrd="0" destOrd="0" presId="urn:microsoft.com/office/officeart/2005/8/layout/hierarchy2"/>
    <dgm:cxn modelId="{25E9F25A-A68B-4DC3-BA73-46F98814B86A}" type="presParOf" srcId="{08EF7571-1F50-4E81-AF33-D9BF1CF1CE75}" destId="{910E36F6-E824-4C8A-A55F-97EB37A53DB4}" srcOrd="3" destOrd="0" presId="urn:microsoft.com/office/officeart/2005/8/layout/hierarchy2"/>
    <dgm:cxn modelId="{DDAAC983-0E76-433C-8AB1-6994843F4684}" type="presParOf" srcId="{910E36F6-E824-4C8A-A55F-97EB37A53DB4}" destId="{665CEB5C-978E-4EB4-9C9E-98346A66522D}" srcOrd="0" destOrd="0" presId="urn:microsoft.com/office/officeart/2005/8/layout/hierarchy2"/>
    <dgm:cxn modelId="{7A686BB6-6FD6-4791-8864-96C793929C3A}" type="presParOf" srcId="{910E36F6-E824-4C8A-A55F-97EB37A53DB4}" destId="{3B6881D4-5F50-4122-9EB1-DD9A5CF4FB12}" srcOrd="1" destOrd="0" presId="urn:microsoft.com/office/officeart/2005/8/layout/hierarchy2"/>
    <dgm:cxn modelId="{F8BBC61C-0F2F-4732-9641-4F74DE885E48}" type="presParOf" srcId="{C1636D39-036A-4730-B5C0-443ABCCBDC5E}" destId="{9B537A0B-9E32-46F7-A185-05CA3090361F}" srcOrd="2" destOrd="0" presId="urn:microsoft.com/office/officeart/2005/8/layout/hierarchy2"/>
    <dgm:cxn modelId="{E3C884AD-8FAC-431E-86B2-D4B2C4799144}" type="presParOf" srcId="{9B537A0B-9E32-46F7-A185-05CA3090361F}" destId="{BAB6B024-714F-421F-A17C-4F9DC6952E19}" srcOrd="0" destOrd="0" presId="urn:microsoft.com/office/officeart/2005/8/layout/hierarchy2"/>
    <dgm:cxn modelId="{7A4267AD-405D-498C-8DE2-AFFEE54CCBE8}" type="presParOf" srcId="{C1636D39-036A-4730-B5C0-443ABCCBDC5E}" destId="{8E6A2429-7633-4F13-BA55-65EC68384547}" srcOrd="3" destOrd="0" presId="urn:microsoft.com/office/officeart/2005/8/layout/hierarchy2"/>
    <dgm:cxn modelId="{38E6ADEF-9B6C-4A6B-828B-4202E3D2BFDD}" type="presParOf" srcId="{8E6A2429-7633-4F13-BA55-65EC68384547}" destId="{F733FCF1-EE03-4A63-9CC1-E02B06679400}" srcOrd="0" destOrd="0" presId="urn:microsoft.com/office/officeart/2005/8/layout/hierarchy2"/>
    <dgm:cxn modelId="{56852CF6-25AA-405A-85E3-719F42ABC8D3}" type="presParOf" srcId="{8E6A2429-7633-4F13-BA55-65EC68384547}" destId="{38F2E016-138C-4ED7-BED1-EC0214311255}" srcOrd="1" destOrd="0" presId="urn:microsoft.com/office/officeart/2005/8/layout/hierarchy2"/>
    <dgm:cxn modelId="{F4953646-E796-4539-BC62-B9AD72477FC1}" type="presParOf" srcId="{38F2E016-138C-4ED7-BED1-EC0214311255}" destId="{7CFD426E-CB10-4E5C-BAEC-EBBF7D18F92B}" srcOrd="0" destOrd="0" presId="urn:microsoft.com/office/officeart/2005/8/layout/hierarchy2"/>
    <dgm:cxn modelId="{623DB7D6-1C1B-41C0-9482-5848B32C64F7}" type="presParOf" srcId="{7CFD426E-CB10-4E5C-BAEC-EBBF7D18F92B}" destId="{29B2A362-2012-4F96-8DA2-88CA1AA0A970}" srcOrd="0" destOrd="0" presId="urn:microsoft.com/office/officeart/2005/8/layout/hierarchy2"/>
    <dgm:cxn modelId="{6419EC50-9BCB-4C79-8FDE-FAA906CCDCF4}" type="presParOf" srcId="{38F2E016-138C-4ED7-BED1-EC0214311255}" destId="{F084F2D5-CD69-4F2D-A128-7828514791DD}" srcOrd="1" destOrd="0" presId="urn:microsoft.com/office/officeart/2005/8/layout/hierarchy2"/>
    <dgm:cxn modelId="{922E7D53-E4AD-4F92-9A9D-E0C12A8F2F23}" type="presParOf" srcId="{F084F2D5-CD69-4F2D-A128-7828514791DD}" destId="{984DB2F7-04C2-46C5-AED3-AFED99CDE414}" srcOrd="0" destOrd="0" presId="urn:microsoft.com/office/officeart/2005/8/layout/hierarchy2"/>
    <dgm:cxn modelId="{DF4E64BB-B989-44A9-9516-73F4542732CF}" type="presParOf" srcId="{F084F2D5-CD69-4F2D-A128-7828514791DD}" destId="{F1879DA1-4371-4AE2-B570-FF2200AE9A81}" srcOrd="1" destOrd="0" presId="urn:microsoft.com/office/officeart/2005/8/layout/hierarchy2"/>
    <dgm:cxn modelId="{163C8D06-0E62-4400-A382-32E0D5ED3025}" type="presParOf" srcId="{38F2E016-138C-4ED7-BED1-EC0214311255}" destId="{0B103977-9820-4E80-9919-BDDE18E4B359}" srcOrd="2" destOrd="0" presId="urn:microsoft.com/office/officeart/2005/8/layout/hierarchy2"/>
    <dgm:cxn modelId="{B8098FFB-F5AA-4922-83C2-1A00B1E0200B}" type="presParOf" srcId="{0B103977-9820-4E80-9919-BDDE18E4B359}" destId="{4F5D8101-0D6C-4A58-9B01-FB30C6C8788C}" srcOrd="0" destOrd="0" presId="urn:microsoft.com/office/officeart/2005/8/layout/hierarchy2"/>
    <dgm:cxn modelId="{CF01644D-5AA9-48C2-B948-3FE9312EE8C1}" type="presParOf" srcId="{38F2E016-138C-4ED7-BED1-EC0214311255}" destId="{33921CC3-945E-4957-B85F-93AAE770F405}" srcOrd="3" destOrd="0" presId="urn:microsoft.com/office/officeart/2005/8/layout/hierarchy2"/>
    <dgm:cxn modelId="{1DF2704C-7DFB-4A91-AAF6-E8D076223FA7}" type="presParOf" srcId="{33921CC3-945E-4957-B85F-93AAE770F405}" destId="{E0DCC4CB-9924-4FF8-A249-BA7A4CD79FFD}" srcOrd="0" destOrd="0" presId="urn:microsoft.com/office/officeart/2005/8/layout/hierarchy2"/>
    <dgm:cxn modelId="{8742F0FD-A235-455F-9F6F-663C4AAAC0AD}" type="presParOf" srcId="{33921CC3-945E-4957-B85F-93AAE770F405}" destId="{F88720B1-F5F9-415E-B627-17EFEA294870}" srcOrd="1" destOrd="0" presId="urn:microsoft.com/office/officeart/2005/8/layout/hierarchy2"/>
    <dgm:cxn modelId="{8841CEE8-8026-41C1-A385-B637CF9F5723}" type="presParOf" srcId="{38F2E016-138C-4ED7-BED1-EC0214311255}" destId="{56B24087-9C71-4E80-9EDE-5EF1FA0D5C6A}" srcOrd="4" destOrd="0" presId="urn:microsoft.com/office/officeart/2005/8/layout/hierarchy2"/>
    <dgm:cxn modelId="{D62AE0B4-F720-4423-BB7D-56DD9FB5F920}" type="presParOf" srcId="{56B24087-9C71-4E80-9EDE-5EF1FA0D5C6A}" destId="{79A2E8E1-545B-4A81-8539-65152C4DD176}" srcOrd="0" destOrd="0" presId="urn:microsoft.com/office/officeart/2005/8/layout/hierarchy2"/>
    <dgm:cxn modelId="{741815FB-E6FC-4B98-AA9E-AFB1880B4FA6}" type="presParOf" srcId="{38F2E016-138C-4ED7-BED1-EC0214311255}" destId="{3FE52512-233C-4BC2-BBE6-9A736D8C1984}" srcOrd="5" destOrd="0" presId="urn:microsoft.com/office/officeart/2005/8/layout/hierarchy2"/>
    <dgm:cxn modelId="{710CB6B9-4CEE-4437-AB95-C1B1BB036BAF}" type="presParOf" srcId="{3FE52512-233C-4BC2-BBE6-9A736D8C1984}" destId="{B443C0EE-1401-4B0D-A5BF-5228FEB053E3}" srcOrd="0" destOrd="0" presId="urn:microsoft.com/office/officeart/2005/8/layout/hierarchy2"/>
    <dgm:cxn modelId="{F9BAD914-C38B-403F-817D-95D7ACD6ECE8}" type="presParOf" srcId="{3FE52512-233C-4BC2-BBE6-9A736D8C1984}" destId="{07A6A5B7-8D42-4565-B8EB-A349954015E6}" srcOrd="1" destOrd="0" presId="urn:microsoft.com/office/officeart/2005/8/layout/hierarchy2"/>
    <dgm:cxn modelId="{0B84D42A-65F6-4E30-92F3-C6C885C1A8DE}" type="presParOf" srcId="{C1636D39-036A-4730-B5C0-443ABCCBDC5E}" destId="{2656822D-0657-4D1B-A0D4-9C40E65A9D24}" srcOrd="4" destOrd="0" presId="urn:microsoft.com/office/officeart/2005/8/layout/hierarchy2"/>
    <dgm:cxn modelId="{0B8A9E90-1C7D-4C94-9E4A-A712CC517AFA}" type="presParOf" srcId="{2656822D-0657-4D1B-A0D4-9C40E65A9D24}" destId="{B27E010F-04D1-4CB2-915A-498D0E0D6CDD}" srcOrd="0" destOrd="0" presId="urn:microsoft.com/office/officeart/2005/8/layout/hierarchy2"/>
    <dgm:cxn modelId="{EDA49B3D-9884-4E66-B10E-E39FA5E2F4D4}" type="presParOf" srcId="{C1636D39-036A-4730-B5C0-443ABCCBDC5E}" destId="{634DB710-60A1-42CD-916B-901727A07A8F}" srcOrd="5" destOrd="0" presId="urn:microsoft.com/office/officeart/2005/8/layout/hierarchy2"/>
    <dgm:cxn modelId="{149BF2A0-5137-44CD-9733-5BCE589FF7EE}" type="presParOf" srcId="{634DB710-60A1-42CD-916B-901727A07A8F}" destId="{28D33A81-7AEF-488D-B6B7-3B72C8029FB5}" srcOrd="0" destOrd="0" presId="urn:microsoft.com/office/officeart/2005/8/layout/hierarchy2"/>
    <dgm:cxn modelId="{69873477-BCAC-4015-AD3F-10231F78B210}" type="presParOf" srcId="{634DB710-60A1-42CD-916B-901727A07A8F}" destId="{0077B984-8F21-4969-B006-0352F9E8ABC9}" srcOrd="1" destOrd="0" presId="urn:microsoft.com/office/officeart/2005/8/layout/hierarchy2"/>
    <dgm:cxn modelId="{6AB51534-7424-4EBC-83BE-11D82BF9B63B}" type="presParOf" srcId="{0077B984-8F21-4969-B006-0352F9E8ABC9}" destId="{D5B2EDC3-48A0-4DE6-B033-ED6C67E4D227}" srcOrd="0" destOrd="0" presId="urn:microsoft.com/office/officeart/2005/8/layout/hierarchy2"/>
    <dgm:cxn modelId="{865BADDE-DDDB-40BA-BAA8-670BD5F0845A}" type="presParOf" srcId="{D5B2EDC3-48A0-4DE6-B033-ED6C67E4D227}" destId="{EF82A108-2920-4946-BBCC-54FC33780DB7}" srcOrd="0" destOrd="0" presId="urn:microsoft.com/office/officeart/2005/8/layout/hierarchy2"/>
    <dgm:cxn modelId="{D605AB15-1470-4FE9-9437-34A794A55576}" type="presParOf" srcId="{0077B984-8F21-4969-B006-0352F9E8ABC9}" destId="{8DC6C3C8-FE34-488A-8DA3-DF98BA5D2D09}" srcOrd="1" destOrd="0" presId="urn:microsoft.com/office/officeart/2005/8/layout/hierarchy2"/>
    <dgm:cxn modelId="{5FE70624-D981-4418-B798-F2AD2B0440EE}" type="presParOf" srcId="{8DC6C3C8-FE34-488A-8DA3-DF98BA5D2D09}" destId="{AED4059B-25C6-4665-8582-D93B3AEAD241}" srcOrd="0" destOrd="0" presId="urn:microsoft.com/office/officeart/2005/8/layout/hierarchy2"/>
    <dgm:cxn modelId="{79B08009-BF92-4A1C-B433-A73A276B8F7B}" type="presParOf" srcId="{8DC6C3C8-FE34-488A-8DA3-DF98BA5D2D09}" destId="{41D8EFB5-BF96-4655-8DB9-E1C01C6B5626}" srcOrd="1" destOrd="0" presId="urn:microsoft.com/office/officeart/2005/8/layout/hierarchy2"/>
    <dgm:cxn modelId="{1DCA82B1-D630-4FB7-A575-02DE1B6ED1B3}" type="presParOf" srcId="{0077B984-8F21-4969-B006-0352F9E8ABC9}" destId="{006C5E8A-0713-4607-B776-C25D74BB03E8}" srcOrd="2" destOrd="0" presId="urn:microsoft.com/office/officeart/2005/8/layout/hierarchy2"/>
    <dgm:cxn modelId="{BCB93B67-A387-4582-95B9-90B28E6C98B5}" type="presParOf" srcId="{006C5E8A-0713-4607-B776-C25D74BB03E8}" destId="{573FD28D-2817-4814-A225-F1EC5498D8C3}" srcOrd="0" destOrd="0" presId="urn:microsoft.com/office/officeart/2005/8/layout/hierarchy2"/>
    <dgm:cxn modelId="{A12BD116-FF7D-457A-A6FF-2CCA4EA0A3AF}" type="presParOf" srcId="{0077B984-8F21-4969-B006-0352F9E8ABC9}" destId="{B96BDA1D-ECBD-4914-AC6B-3B5B9728981E}" srcOrd="3" destOrd="0" presId="urn:microsoft.com/office/officeart/2005/8/layout/hierarchy2"/>
    <dgm:cxn modelId="{1C9A6F5E-DE4A-4AB8-B905-A72D2B63A6CD}" type="presParOf" srcId="{B96BDA1D-ECBD-4914-AC6B-3B5B9728981E}" destId="{0333E1A3-36B1-4F69-8ADA-2561405E6045}" srcOrd="0" destOrd="0" presId="urn:microsoft.com/office/officeart/2005/8/layout/hierarchy2"/>
    <dgm:cxn modelId="{754238C1-3CA7-4D29-A270-BD5DA63E5EAC}" type="presParOf" srcId="{B96BDA1D-ECBD-4914-AC6B-3B5B9728981E}" destId="{99385D5A-A785-4B0C-AFFC-624B8A894958}" srcOrd="1" destOrd="0" presId="urn:microsoft.com/office/officeart/2005/8/layout/hierarchy2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328A4B-CCA1-4C67-8F22-A7FB687DE2DC}" type="doc">
      <dgm:prSet loTypeId="urn:microsoft.com/office/officeart/2005/8/layout/hierarchy3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23558A4-67EA-4545-8603-4FA2E4AF74CE}">
      <dgm:prSet phldrT="[Текст]" custT="1"/>
      <dgm:spPr/>
      <dgm:t>
        <a:bodyPr/>
        <a:lstStyle/>
        <a:p>
          <a:pPr algn="l"/>
          <a:r>
            <a:rPr lang="ru-RU" sz="3200" b="1" i="1" dirty="0" smtClean="0">
              <a:solidFill>
                <a:schemeClr val="tx1"/>
              </a:solidFill>
            </a:rPr>
            <a:t>Электронное пособие </a:t>
          </a:r>
          <a:r>
            <a:rPr lang="ru-RU" sz="3200" dirty="0" smtClean="0">
              <a:solidFill>
                <a:schemeClr val="tx1"/>
              </a:solidFill>
            </a:rPr>
            <a:t>«Основы логики и логические основы компьютера»:</a:t>
          </a:r>
          <a:endParaRPr lang="ru-RU" sz="3200" dirty="0">
            <a:solidFill>
              <a:schemeClr val="tx1"/>
            </a:solidFill>
          </a:endParaRPr>
        </a:p>
      </dgm:t>
    </dgm:pt>
    <dgm:pt modelId="{F0487738-77AA-4595-9FAD-11C2685DE170}" type="parTrans" cxnId="{9B71DEDA-E7A7-48DA-9AE5-5F6BE865EA20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</a:endParaRPr>
        </a:p>
      </dgm:t>
    </dgm:pt>
    <dgm:pt modelId="{BFA098B1-23DA-45A9-A34D-ECBE3B8441C9}" type="sibTrans" cxnId="{9B71DEDA-E7A7-48DA-9AE5-5F6BE865EA20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</a:endParaRPr>
        </a:p>
      </dgm:t>
    </dgm:pt>
    <dgm:pt modelId="{D08BE19D-2AE2-43C4-B82F-D5AF6E645717}">
      <dgm:prSet phldrT="[Текст]" custT="1"/>
      <dgm:spPr/>
      <dgm:t>
        <a:bodyPr/>
        <a:lstStyle/>
        <a:p>
          <a:pPr algn="l"/>
          <a:r>
            <a:rPr lang="ru-RU" sz="2800" smtClean="0">
              <a:solidFill>
                <a:schemeClr val="tx1"/>
              </a:solidFill>
            </a:rPr>
            <a:t>мультимедийные презентации;</a:t>
          </a:r>
          <a:endParaRPr lang="ru-RU" sz="2800" dirty="0">
            <a:solidFill>
              <a:schemeClr val="tx1"/>
            </a:solidFill>
          </a:endParaRPr>
        </a:p>
      </dgm:t>
    </dgm:pt>
    <dgm:pt modelId="{9B7F13C6-1016-404F-900E-7950872AD648}" type="parTrans" cxnId="{406250D5-9342-42B9-9A97-2E96A49FA979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</a:endParaRPr>
        </a:p>
      </dgm:t>
    </dgm:pt>
    <dgm:pt modelId="{8149EBBF-EAA5-438D-8B62-15E3BDCA2F7F}" type="sibTrans" cxnId="{406250D5-9342-42B9-9A97-2E96A49FA979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</a:endParaRPr>
        </a:p>
      </dgm:t>
    </dgm:pt>
    <dgm:pt modelId="{32FDBBF1-5995-4E16-9661-5D1E1B9A134C}">
      <dgm:prSet custT="1"/>
      <dgm:spPr/>
      <dgm:t>
        <a:bodyPr/>
        <a:lstStyle/>
        <a:p>
          <a:pPr algn="l"/>
          <a:r>
            <a:rPr lang="ru-RU" sz="2800" smtClean="0">
              <a:solidFill>
                <a:schemeClr val="tx1"/>
              </a:solidFill>
            </a:rPr>
            <a:t>практические работы;</a:t>
          </a:r>
          <a:endParaRPr lang="ru-RU" sz="2800" dirty="0" smtClean="0">
            <a:solidFill>
              <a:schemeClr val="tx1"/>
            </a:solidFill>
          </a:endParaRPr>
        </a:p>
      </dgm:t>
    </dgm:pt>
    <dgm:pt modelId="{12DC8EC0-7E4D-4749-8F90-19D1179F18A4}" type="parTrans" cxnId="{A1712A5C-5BAC-46DB-AC78-F7CCF0568576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</a:endParaRPr>
        </a:p>
      </dgm:t>
    </dgm:pt>
    <dgm:pt modelId="{4BE4D508-2902-4628-BE13-FA08BDFD4B75}" type="sibTrans" cxnId="{A1712A5C-5BAC-46DB-AC78-F7CCF0568576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</a:endParaRPr>
        </a:p>
      </dgm:t>
    </dgm:pt>
    <dgm:pt modelId="{37676340-CEB8-4BBA-9D3B-0AE5EDD70526}">
      <dgm:prSet custT="1"/>
      <dgm:spPr/>
      <dgm:t>
        <a:bodyPr/>
        <a:lstStyle/>
        <a:p>
          <a:pPr algn="l"/>
          <a:r>
            <a:rPr lang="ru-RU" sz="2800" dirty="0" smtClean="0">
              <a:solidFill>
                <a:schemeClr val="tx1"/>
              </a:solidFill>
            </a:rPr>
            <a:t>интерактивные  тесты;</a:t>
          </a:r>
        </a:p>
      </dgm:t>
    </dgm:pt>
    <dgm:pt modelId="{8B10804D-56B6-480D-BC71-1A2BDCEDE294}" type="parTrans" cxnId="{15B8FEC3-863C-4FF0-BC15-CAE11C83C821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</a:endParaRPr>
        </a:p>
      </dgm:t>
    </dgm:pt>
    <dgm:pt modelId="{3EBD6226-935D-4DBD-817A-8310BF27E045}" type="sibTrans" cxnId="{15B8FEC3-863C-4FF0-BC15-CAE11C83C821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</a:endParaRPr>
        </a:p>
      </dgm:t>
    </dgm:pt>
    <dgm:pt modelId="{907D9EDB-B776-4EAF-85BD-C4F42A43C011}">
      <dgm:prSet custT="1"/>
      <dgm:spPr/>
      <dgm:t>
        <a:bodyPr/>
        <a:lstStyle/>
        <a:p>
          <a:pPr algn="l"/>
          <a:r>
            <a:rPr lang="ru-RU" sz="2800" dirty="0" smtClean="0">
              <a:solidFill>
                <a:schemeClr val="tx1"/>
              </a:solidFill>
            </a:rPr>
            <a:t>контрольные работы.</a:t>
          </a:r>
          <a:endParaRPr lang="ru-RU" sz="2800" dirty="0">
            <a:solidFill>
              <a:schemeClr val="tx1"/>
            </a:solidFill>
          </a:endParaRPr>
        </a:p>
      </dgm:t>
    </dgm:pt>
    <dgm:pt modelId="{EE28BFE4-294A-4572-8ED8-390ED3D73770}" type="parTrans" cxnId="{2DD3E90F-24E3-4326-A264-9264449261E5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</a:endParaRPr>
        </a:p>
      </dgm:t>
    </dgm:pt>
    <dgm:pt modelId="{D068314B-21F1-476C-85C4-E1C0DBFE6902}" type="sibTrans" cxnId="{2DD3E90F-24E3-4326-A264-9264449261E5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</a:endParaRPr>
        </a:p>
      </dgm:t>
    </dgm:pt>
    <dgm:pt modelId="{B26F3A5D-F7DD-4E7B-8F5A-07CAF515F474}">
      <dgm:prSet custT="1"/>
      <dgm:spPr/>
      <dgm:t>
        <a:bodyPr/>
        <a:lstStyle/>
        <a:p>
          <a:pPr algn="l"/>
          <a:r>
            <a:rPr lang="ru-RU" sz="2800" dirty="0" smtClean="0">
              <a:solidFill>
                <a:schemeClr val="tx1"/>
              </a:solidFill>
            </a:rPr>
            <a:t>конструктор логических схем;</a:t>
          </a:r>
        </a:p>
      </dgm:t>
    </dgm:pt>
    <dgm:pt modelId="{C191BB39-1C1E-47CB-B037-DDD65B47A582}" type="parTrans" cxnId="{023EFFA1-40EB-40F5-BD7D-A9FA828BB6E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7B1434E-FCE0-4706-A36C-92FBB40C4967}" type="sibTrans" cxnId="{023EFFA1-40EB-40F5-BD7D-A9FA828BB6E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25B1E8E-D83E-4099-9A8C-66116A883E3D}">
      <dgm:prSet custT="1"/>
      <dgm:spPr/>
      <dgm:t>
        <a:bodyPr/>
        <a:lstStyle/>
        <a:p>
          <a:pPr algn="l"/>
          <a:r>
            <a:rPr lang="ru-RU" sz="2800" dirty="0" smtClean="0">
              <a:solidFill>
                <a:schemeClr val="tx1"/>
              </a:solidFill>
            </a:rPr>
            <a:t>электронные таблицы;</a:t>
          </a:r>
        </a:p>
      </dgm:t>
    </dgm:pt>
    <dgm:pt modelId="{68344A63-7767-43BA-B444-E5B8C3B75512}" type="parTrans" cxnId="{13891C11-749F-4CF9-ACD1-A7370312E40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F705D84-2A1D-42F9-BEC2-16638904879E}" type="sibTrans" cxnId="{13891C11-749F-4CF9-ACD1-A7370312E40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CA4E7D6-FEF8-4F6D-955D-C5F141D06FFA}" type="pres">
      <dgm:prSet presAssocID="{41328A4B-CCA1-4C67-8F22-A7FB687DE2D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F83B26-9E2D-41E0-9B56-3BC8D8D1848C}" type="pres">
      <dgm:prSet presAssocID="{F23558A4-67EA-4545-8603-4FA2E4AF74CE}" presName="root" presStyleCnt="0"/>
      <dgm:spPr/>
      <dgm:t>
        <a:bodyPr/>
        <a:lstStyle/>
        <a:p>
          <a:endParaRPr lang="ru-RU"/>
        </a:p>
      </dgm:t>
    </dgm:pt>
    <dgm:pt modelId="{F4A4EDEC-A809-4AD4-AFA3-954A21613B1A}" type="pres">
      <dgm:prSet presAssocID="{F23558A4-67EA-4545-8603-4FA2E4AF74CE}" presName="rootComposite" presStyleCnt="0"/>
      <dgm:spPr/>
      <dgm:t>
        <a:bodyPr/>
        <a:lstStyle/>
        <a:p>
          <a:endParaRPr lang="ru-RU"/>
        </a:p>
      </dgm:t>
    </dgm:pt>
    <dgm:pt modelId="{FEDE604D-8D2F-407E-BA1F-5297F029EB7C}" type="pres">
      <dgm:prSet presAssocID="{F23558A4-67EA-4545-8603-4FA2E4AF74CE}" presName="rootText" presStyleLbl="node1" presStyleIdx="0" presStyleCnt="1" custScaleX="687423" custScaleY="167636"/>
      <dgm:spPr/>
      <dgm:t>
        <a:bodyPr/>
        <a:lstStyle/>
        <a:p>
          <a:endParaRPr lang="ru-RU"/>
        </a:p>
      </dgm:t>
    </dgm:pt>
    <dgm:pt modelId="{8DE06E2F-36B2-4FDB-97AA-DC4E6212DFC5}" type="pres">
      <dgm:prSet presAssocID="{F23558A4-67EA-4545-8603-4FA2E4AF74CE}" presName="rootConnector" presStyleLbl="node1" presStyleIdx="0" presStyleCnt="1"/>
      <dgm:spPr/>
      <dgm:t>
        <a:bodyPr/>
        <a:lstStyle/>
        <a:p>
          <a:endParaRPr lang="ru-RU"/>
        </a:p>
      </dgm:t>
    </dgm:pt>
    <dgm:pt modelId="{1C640A5C-4C44-49F9-B222-B759BC8EC76E}" type="pres">
      <dgm:prSet presAssocID="{F23558A4-67EA-4545-8603-4FA2E4AF74CE}" presName="childShape" presStyleCnt="0"/>
      <dgm:spPr/>
      <dgm:t>
        <a:bodyPr/>
        <a:lstStyle/>
        <a:p>
          <a:endParaRPr lang="ru-RU"/>
        </a:p>
      </dgm:t>
    </dgm:pt>
    <dgm:pt modelId="{B533F7AF-D5EB-4D1C-8ABF-E2682DEF5C4D}" type="pres">
      <dgm:prSet presAssocID="{9B7F13C6-1016-404F-900E-7950872AD648}" presName="Name13" presStyleLbl="parChTrans1D2" presStyleIdx="0" presStyleCnt="6"/>
      <dgm:spPr/>
      <dgm:t>
        <a:bodyPr/>
        <a:lstStyle/>
        <a:p>
          <a:endParaRPr lang="ru-RU"/>
        </a:p>
      </dgm:t>
    </dgm:pt>
    <dgm:pt modelId="{A13A60C0-C55D-456F-873A-28396D6AF33E}" type="pres">
      <dgm:prSet presAssocID="{D08BE19D-2AE2-43C4-B82F-D5AF6E645717}" presName="childText" presStyleLbl="bgAcc1" presStyleIdx="0" presStyleCnt="6" custScaleX="469749" custScaleY="114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A2D88-2985-4FCD-9DAE-3361C203B4CE}" type="pres">
      <dgm:prSet presAssocID="{12DC8EC0-7E4D-4749-8F90-19D1179F18A4}" presName="Name13" presStyleLbl="parChTrans1D2" presStyleIdx="1" presStyleCnt="6"/>
      <dgm:spPr/>
      <dgm:t>
        <a:bodyPr/>
        <a:lstStyle/>
        <a:p>
          <a:endParaRPr lang="ru-RU"/>
        </a:p>
      </dgm:t>
    </dgm:pt>
    <dgm:pt modelId="{63E8982C-FF67-4032-851A-D3EE20722809}" type="pres">
      <dgm:prSet presAssocID="{32FDBBF1-5995-4E16-9661-5D1E1B9A134C}" presName="childText" presStyleLbl="bgAcc1" presStyleIdx="1" presStyleCnt="6" custScaleX="469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6D66D-B44E-4EB7-B4B7-F85F8D4D938B}" type="pres">
      <dgm:prSet presAssocID="{8B10804D-56B6-480D-BC71-1A2BDCEDE294}" presName="Name13" presStyleLbl="parChTrans1D2" presStyleIdx="2" presStyleCnt="6"/>
      <dgm:spPr/>
      <dgm:t>
        <a:bodyPr/>
        <a:lstStyle/>
        <a:p>
          <a:endParaRPr lang="ru-RU"/>
        </a:p>
      </dgm:t>
    </dgm:pt>
    <dgm:pt modelId="{F0CD6016-3962-4530-8269-9981A439DE7F}" type="pres">
      <dgm:prSet presAssocID="{37676340-CEB8-4BBA-9D3B-0AE5EDD70526}" presName="childText" presStyleLbl="bgAcc1" presStyleIdx="2" presStyleCnt="6" custScaleX="469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0E401-7947-4B7E-A705-E8ECD0A519AE}" type="pres">
      <dgm:prSet presAssocID="{C191BB39-1C1E-47CB-B037-DDD65B47A582}" presName="Name13" presStyleLbl="parChTrans1D2" presStyleIdx="3" presStyleCnt="6"/>
      <dgm:spPr/>
      <dgm:t>
        <a:bodyPr/>
        <a:lstStyle/>
        <a:p>
          <a:endParaRPr lang="ru-RU"/>
        </a:p>
      </dgm:t>
    </dgm:pt>
    <dgm:pt modelId="{60FC6A24-C753-44B9-9441-FC63014950D6}" type="pres">
      <dgm:prSet presAssocID="{B26F3A5D-F7DD-4E7B-8F5A-07CAF515F474}" presName="childText" presStyleLbl="bgAcc1" presStyleIdx="3" presStyleCnt="6" custScaleX="461739" custScaleY="151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96495-719A-4BF9-8ED1-5AD9BBFEA7A4}" type="pres">
      <dgm:prSet presAssocID="{68344A63-7767-43BA-B444-E5B8C3B75512}" presName="Name13" presStyleLbl="parChTrans1D2" presStyleIdx="4" presStyleCnt="6"/>
      <dgm:spPr/>
      <dgm:t>
        <a:bodyPr/>
        <a:lstStyle/>
        <a:p>
          <a:endParaRPr lang="ru-RU"/>
        </a:p>
      </dgm:t>
    </dgm:pt>
    <dgm:pt modelId="{EC837045-77DD-4F0C-B908-330032197EC8}" type="pres">
      <dgm:prSet presAssocID="{C25B1E8E-D83E-4099-9A8C-66116A883E3D}" presName="childText" presStyleLbl="bgAcc1" presStyleIdx="4" presStyleCnt="6" custScaleX="46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C6682-11C6-4B21-B613-0758C13D82EA}" type="pres">
      <dgm:prSet presAssocID="{EE28BFE4-294A-4572-8ED8-390ED3D73770}" presName="Name13" presStyleLbl="parChTrans1D2" presStyleIdx="5" presStyleCnt="6"/>
      <dgm:spPr/>
      <dgm:t>
        <a:bodyPr/>
        <a:lstStyle/>
        <a:p>
          <a:endParaRPr lang="ru-RU"/>
        </a:p>
      </dgm:t>
    </dgm:pt>
    <dgm:pt modelId="{B1D06EFB-65D6-4DED-A812-419BA88F7E32}" type="pres">
      <dgm:prSet presAssocID="{907D9EDB-B776-4EAF-85BD-C4F42A43C011}" presName="childText" presStyleLbl="bgAcc1" presStyleIdx="5" presStyleCnt="6" custScaleX="469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76904A-A3E0-42CB-AEB5-4246439D102B}" type="presOf" srcId="{68344A63-7767-43BA-B444-E5B8C3B75512}" destId="{C5296495-719A-4BF9-8ED1-5AD9BBFEA7A4}" srcOrd="0" destOrd="0" presId="urn:microsoft.com/office/officeart/2005/8/layout/hierarchy3"/>
    <dgm:cxn modelId="{C27FA607-AC54-4888-BB00-EAD1F26A9927}" type="presOf" srcId="{907D9EDB-B776-4EAF-85BD-C4F42A43C011}" destId="{B1D06EFB-65D6-4DED-A812-419BA88F7E32}" srcOrd="0" destOrd="0" presId="urn:microsoft.com/office/officeart/2005/8/layout/hierarchy3"/>
    <dgm:cxn modelId="{638769BD-4BC4-4FAB-9D41-B027A42BC123}" type="presOf" srcId="{F23558A4-67EA-4545-8603-4FA2E4AF74CE}" destId="{8DE06E2F-36B2-4FDB-97AA-DC4E6212DFC5}" srcOrd="1" destOrd="0" presId="urn:microsoft.com/office/officeart/2005/8/layout/hierarchy3"/>
    <dgm:cxn modelId="{023EFFA1-40EB-40F5-BD7D-A9FA828BB6E2}" srcId="{F23558A4-67EA-4545-8603-4FA2E4AF74CE}" destId="{B26F3A5D-F7DD-4E7B-8F5A-07CAF515F474}" srcOrd="3" destOrd="0" parTransId="{C191BB39-1C1E-47CB-B037-DDD65B47A582}" sibTransId="{E7B1434E-FCE0-4706-A36C-92FBB40C4967}"/>
    <dgm:cxn modelId="{99E3BA66-523D-413D-9BEF-635020432544}" type="presOf" srcId="{F23558A4-67EA-4545-8603-4FA2E4AF74CE}" destId="{FEDE604D-8D2F-407E-BA1F-5297F029EB7C}" srcOrd="0" destOrd="0" presId="urn:microsoft.com/office/officeart/2005/8/layout/hierarchy3"/>
    <dgm:cxn modelId="{8BCDB362-72C4-4CEE-BDBE-B398E83CE0B8}" type="presOf" srcId="{9B7F13C6-1016-404F-900E-7950872AD648}" destId="{B533F7AF-D5EB-4D1C-8ABF-E2682DEF5C4D}" srcOrd="0" destOrd="0" presId="urn:microsoft.com/office/officeart/2005/8/layout/hierarchy3"/>
    <dgm:cxn modelId="{597B2A8A-1C9B-4359-8B25-5C33A421EAAC}" type="presOf" srcId="{41328A4B-CCA1-4C67-8F22-A7FB687DE2DC}" destId="{8CA4E7D6-FEF8-4F6D-955D-C5F141D06FFA}" srcOrd="0" destOrd="0" presId="urn:microsoft.com/office/officeart/2005/8/layout/hierarchy3"/>
    <dgm:cxn modelId="{5C5B8EF0-2929-463A-BE27-536E812D03BB}" type="presOf" srcId="{EE28BFE4-294A-4572-8ED8-390ED3D73770}" destId="{1F0C6682-11C6-4B21-B613-0758C13D82EA}" srcOrd="0" destOrd="0" presId="urn:microsoft.com/office/officeart/2005/8/layout/hierarchy3"/>
    <dgm:cxn modelId="{2DD3E90F-24E3-4326-A264-9264449261E5}" srcId="{F23558A4-67EA-4545-8603-4FA2E4AF74CE}" destId="{907D9EDB-B776-4EAF-85BD-C4F42A43C011}" srcOrd="5" destOrd="0" parTransId="{EE28BFE4-294A-4572-8ED8-390ED3D73770}" sibTransId="{D068314B-21F1-476C-85C4-E1C0DBFE6902}"/>
    <dgm:cxn modelId="{68C413AA-5097-420C-AA26-31FB37BF4F14}" type="presOf" srcId="{C25B1E8E-D83E-4099-9A8C-66116A883E3D}" destId="{EC837045-77DD-4F0C-B908-330032197EC8}" srcOrd="0" destOrd="0" presId="urn:microsoft.com/office/officeart/2005/8/layout/hierarchy3"/>
    <dgm:cxn modelId="{93AE96FE-3516-4A41-836B-5964536CE23B}" type="presOf" srcId="{D08BE19D-2AE2-43C4-B82F-D5AF6E645717}" destId="{A13A60C0-C55D-456F-873A-28396D6AF33E}" srcOrd="0" destOrd="0" presId="urn:microsoft.com/office/officeart/2005/8/layout/hierarchy3"/>
    <dgm:cxn modelId="{9E76F2F9-D864-4054-BD17-385054822D96}" type="presOf" srcId="{32FDBBF1-5995-4E16-9661-5D1E1B9A134C}" destId="{63E8982C-FF67-4032-851A-D3EE20722809}" srcOrd="0" destOrd="0" presId="urn:microsoft.com/office/officeart/2005/8/layout/hierarchy3"/>
    <dgm:cxn modelId="{9B71DEDA-E7A7-48DA-9AE5-5F6BE865EA20}" srcId="{41328A4B-CCA1-4C67-8F22-A7FB687DE2DC}" destId="{F23558A4-67EA-4545-8603-4FA2E4AF74CE}" srcOrd="0" destOrd="0" parTransId="{F0487738-77AA-4595-9FAD-11C2685DE170}" sibTransId="{BFA098B1-23DA-45A9-A34D-ECBE3B8441C9}"/>
    <dgm:cxn modelId="{0BF9F628-426D-4030-AFF7-5446B5322F2E}" type="presOf" srcId="{C191BB39-1C1E-47CB-B037-DDD65B47A582}" destId="{B180E401-7947-4B7E-A705-E8ECD0A519AE}" srcOrd="0" destOrd="0" presId="urn:microsoft.com/office/officeart/2005/8/layout/hierarchy3"/>
    <dgm:cxn modelId="{15B8FEC3-863C-4FF0-BC15-CAE11C83C821}" srcId="{F23558A4-67EA-4545-8603-4FA2E4AF74CE}" destId="{37676340-CEB8-4BBA-9D3B-0AE5EDD70526}" srcOrd="2" destOrd="0" parTransId="{8B10804D-56B6-480D-BC71-1A2BDCEDE294}" sibTransId="{3EBD6226-935D-4DBD-817A-8310BF27E045}"/>
    <dgm:cxn modelId="{406250D5-9342-42B9-9A97-2E96A49FA979}" srcId="{F23558A4-67EA-4545-8603-4FA2E4AF74CE}" destId="{D08BE19D-2AE2-43C4-B82F-D5AF6E645717}" srcOrd="0" destOrd="0" parTransId="{9B7F13C6-1016-404F-900E-7950872AD648}" sibTransId="{8149EBBF-EAA5-438D-8B62-15E3BDCA2F7F}"/>
    <dgm:cxn modelId="{B6BE4A35-FAC0-4DAE-AE7D-337F99DAA7D2}" type="presOf" srcId="{B26F3A5D-F7DD-4E7B-8F5A-07CAF515F474}" destId="{60FC6A24-C753-44B9-9441-FC63014950D6}" srcOrd="0" destOrd="0" presId="urn:microsoft.com/office/officeart/2005/8/layout/hierarchy3"/>
    <dgm:cxn modelId="{13891C11-749F-4CF9-ACD1-A7370312E402}" srcId="{F23558A4-67EA-4545-8603-4FA2E4AF74CE}" destId="{C25B1E8E-D83E-4099-9A8C-66116A883E3D}" srcOrd="4" destOrd="0" parTransId="{68344A63-7767-43BA-B444-E5B8C3B75512}" sibTransId="{DF705D84-2A1D-42F9-BEC2-16638904879E}"/>
    <dgm:cxn modelId="{4F05727A-5C7B-4886-9B49-C6901266D79E}" type="presOf" srcId="{8B10804D-56B6-480D-BC71-1A2BDCEDE294}" destId="{6F96D66D-B44E-4EB7-B4B7-F85F8D4D938B}" srcOrd="0" destOrd="0" presId="urn:microsoft.com/office/officeart/2005/8/layout/hierarchy3"/>
    <dgm:cxn modelId="{A1712A5C-5BAC-46DB-AC78-F7CCF0568576}" srcId="{F23558A4-67EA-4545-8603-4FA2E4AF74CE}" destId="{32FDBBF1-5995-4E16-9661-5D1E1B9A134C}" srcOrd="1" destOrd="0" parTransId="{12DC8EC0-7E4D-4749-8F90-19D1179F18A4}" sibTransId="{4BE4D508-2902-4628-BE13-FA08BDFD4B75}"/>
    <dgm:cxn modelId="{32E0B78E-DDDF-47C0-894D-412FCBE9B6BE}" type="presOf" srcId="{12DC8EC0-7E4D-4749-8F90-19D1179F18A4}" destId="{79DA2D88-2985-4FCD-9DAE-3361C203B4CE}" srcOrd="0" destOrd="0" presId="urn:microsoft.com/office/officeart/2005/8/layout/hierarchy3"/>
    <dgm:cxn modelId="{1D23FF04-3A3D-4467-A705-02E3A12D2909}" type="presOf" srcId="{37676340-CEB8-4BBA-9D3B-0AE5EDD70526}" destId="{F0CD6016-3962-4530-8269-9981A439DE7F}" srcOrd="0" destOrd="0" presId="urn:microsoft.com/office/officeart/2005/8/layout/hierarchy3"/>
    <dgm:cxn modelId="{EA8A17E3-0000-44AD-BA50-FC93C465840E}" type="presParOf" srcId="{8CA4E7D6-FEF8-4F6D-955D-C5F141D06FFA}" destId="{44F83B26-9E2D-41E0-9B56-3BC8D8D1848C}" srcOrd="0" destOrd="0" presId="urn:microsoft.com/office/officeart/2005/8/layout/hierarchy3"/>
    <dgm:cxn modelId="{EC52832A-369E-4EC3-B0D3-ED88F6913968}" type="presParOf" srcId="{44F83B26-9E2D-41E0-9B56-3BC8D8D1848C}" destId="{F4A4EDEC-A809-4AD4-AFA3-954A21613B1A}" srcOrd="0" destOrd="0" presId="urn:microsoft.com/office/officeart/2005/8/layout/hierarchy3"/>
    <dgm:cxn modelId="{20EFF4C2-BAD4-475F-9978-CC4FCC3EEF4D}" type="presParOf" srcId="{F4A4EDEC-A809-4AD4-AFA3-954A21613B1A}" destId="{FEDE604D-8D2F-407E-BA1F-5297F029EB7C}" srcOrd="0" destOrd="0" presId="urn:microsoft.com/office/officeart/2005/8/layout/hierarchy3"/>
    <dgm:cxn modelId="{92A64A95-A0DE-4A87-BD4A-2C8C10E7CC9A}" type="presParOf" srcId="{F4A4EDEC-A809-4AD4-AFA3-954A21613B1A}" destId="{8DE06E2F-36B2-4FDB-97AA-DC4E6212DFC5}" srcOrd="1" destOrd="0" presId="urn:microsoft.com/office/officeart/2005/8/layout/hierarchy3"/>
    <dgm:cxn modelId="{B1EAA8C8-6960-41C3-8366-944EA2AFF4D2}" type="presParOf" srcId="{44F83B26-9E2D-41E0-9B56-3BC8D8D1848C}" destId="{1C640A5C-4C44-49F9-B222-B759BC8EC76E}" srcOrd="1" destOrd="0" presId="urn:microsoft.com/office/officeart/2005/8/layout/hierarchy3"/>
    <dgm:cxn modelId="{794CC8DE-BFB9-44E7-8C3B-5C962F406BA0}" type="presParOf" srcId="{1C640A5C-4C44-49F9-B222-B759BC8EC76E}" destId="{B533F7AF-D5EB-4D1C-8ABF-E2682DEF5C4D}" srcOrd="0" destOrd="0" presId="urn:microsoft.com/office/officeart/2005/8/layout/hierarchy3"/>
    <dgm:cxn modelId="{75CAC33A-2453-4C2F-9FE5-D08338652FBB}" type="presParOf" srcId="{1C640A5C-4C44-49F9-B222-B759BC8EC76E}" destId="{A13A60C0-C55D-456F-873A-28396D6AF33E}" srcOrd="1" destOrd="0" presId="urn:microsoft.com/office/officeart/2005/8/layout/hierarchy3"/>
    <dgm:cxn modelId="{F9966971-E0AE-47FF-B8B4-9E04651A091D}" type="presParOf" srcId="{1C640A5C-4C44-49F9-B222-B759BC8EC76E}" destId="{79DA2D88-2985-4FCD-9DAE-3361C203B4CE}" srcOrd="2" destOrd="0" presId="urn:microsoft.com/office/officeart/2005/8/layout/hierarchy3"/>
    <dgm:cxn modelId="{3D5C91F6-B823-4FAE-977B-F6648288891F}" type="presParOf" srcId="{1C640A5C-4C44-49F9-B222-B759BC8EC76E}" destId="{63E8982C-FF67-4032-851A-D3EE20722809}" srcOrd="3" destOrd="0" presId="urn:microsoft.com/office/officeart/2005/8/layout/hierarchy3"/>
    <dgm:cxn modelId="{9862C640-6ED6-470D-80BC-D660BCCDB15E}" type="presParOf" srcId="{1C640A5C-4C44-49F9-B222-B759BC8EC76E}" destId="{6F96D66D-B44E-4EB7-B4B7-F85F8D4D938B}" srcOrd="4" destOrd="0" presId="urn:microsoft.com/office/officeart/2005/8/layout/hierarchy3"/>
    <dgm:cxn modelId="{6FEBF075-B0AA-4FB1-A46F-C861D1303F22}" type="presParOf" srcId="{1C640A5C-4C44-49F9-B222-B759BC8EC76E}" destId="{F0CD6016-3962-4530-8269-9981A439DE7F}" srcOrd="5" destOrd="0" presId="urn:microsoft.com/office/officeart/2005/8/layout/hierarchy3"/>
    <dgm:cxn modelId="{2B9C3A89-6A94-46E3-B1F0-423041EC655A}" type="presParOf" srcId="{1C640A5C-4C44-49F9-B222-B759BC8EC76E}" destId="{B180E401-7947-4B7E-A705-E8ECD0A519AE}" srcOrd="6" destOrd="0" presId="urn:microsoft.com/office/officeart/2005/8/layout/hierarchy3"/>
    <dgm:cxn modelId="{E15A20FB-F19A-4707-A3F4-3FF74408EC03}" type="presParOf" srcId="{1C640A5C-4C44-49F9-B222-B759BC8EC76E}" destId="{60FC6A24-C753-44B9-9441-FC63014950D6}" srcOrd="7" destOrd="0" presId="urn:microsoft.com/office/officeart/2005/8/layout/hierarchy3"/>
    <dgm:cxn modelId="{6D22A682-6B69-458A-A257-48DD91311653}" type="presParOf" srcId="{1C640A5C-4C44-49F9-B222-B759BC8EC76E}" destId="{C5296495-719A-4BF9-8ED1-5AD9BBFEA7A4}" srcOrd="8" destOrd="0" presId="urn:microsoft.com/office/officeart/2005/8/layout/hierarchy3"/>
    <dgm:cxn modelId="{AD2CC642-F295-44C5-A742-ED6D7A81E0AF}" type="presParOf" srcId="{1C640A5C-4C44-49F9-B222-B759BC8EC76E}" destId="{EC837045-77DD-4F0C-B908-330032197EC8}" srcOrd="9" destOrd="0" presId="urn:microsoft.com/office/officeart/2005/8/layout/hierarchy3"/>
    <dgm:cxn modelId="{509DA55E-E44C-469E-9686-6AEE0B45D0CC}" type="presParOf" srcId="{1C640A5C-4C44-49F9-B222-B759BC8EC76E}" destId="{1F0C6682-11C6-4B21-B613-0758C13D82EA}" srcOrd="10" destOrd="0" presId="urn:microsoft.com/office/officeart/2005/8/layout/hierarchy3"/>
    <dgm:cxn modelId="{07ED2F75-9DC7-4BF4-A6E5-16D58AB2E528}" type="presParOf" srcId="{1C640A5C-4C44-49F9-B222-B759BC8EC76E}" destId="{B1D06EFB-65D6-4DED-A812-419BA88F7E32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328A4B-CCA1-4C67-8F22-A7FB687DE2DC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3558A4-67EA-4545-8603-4FA2E4AF74CE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ru-RU" sz="3200" b="1" i="1" dirty="0" smtClean="0">
              <a:solidFill>
                <a:schemeClr val="tx1"/>
              </a:solidFill>
            </a:rPr>
            <a:t>Классификация логических задач</a:t>
          </a:r>
          <a:r>
            <a:rPr lang="ru-RU" sz="3200" dirty="0" smtClean="0">
              <a:solidFill>
                <a:schemeClr val="tx1"/>
              </a:solidFill>
            </a:rPr>
            <a:t>:</a:t>
          </a:r>
          <a:endParaRPr lang="ru-RU" sz="3200" dirty="0">
            <a:solidFill>
              <a:schemeClr val="tx1"/>
            </a:solidFill>
          </a:endParaRPr>
        </a:p>
      </dgm:t>
    </dgm:pt>
    <dgm:pt modelId="{F0487738-77AA-4595-9FAD-11C2685DE170}" type="parTrans" cxnId="{9B71DEDA-E7A7-48DA-9AE5-5F6BE865EA20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</a:endParaRPr>
        </a:p>
      </dgm:t>
    </dgm:pt>
    <dgm:pt modelId="{BFA098B1-23DA-45A9-A34D-ECBE3B8441C9}" type="sibTrans" cxnId="{9B71DEDA-E7A7-48DA-9AE5-5F6BE865EA20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</a:endParaRPr>
        </a:p>
      </dgm:t>
    </dgm:pt>
    <dgm:pt modelId="{D08BE19D-2AE2-43C4-B82F-D5AF6E645717}">
      <dgm:prSet phldrT="[Текст]" custT="1"/>
      <dgm:spPr/>
      <dgm:t>
        <a:bodyPr/>
        <a:lstStyle/>
        <a:p>
          <a:pPr algn="l"/>
          <a:r>
            <a:rPr lang="ru-RU" sz="2800" dirty="0" smtClean="0"/>
            <a:t>по содержанию;</a:t>
          </a:r>
          <a:endParaRPr lang="ru-RU" sz="2800" dirty="0"/>
        </a:p>
      </dgm:t>
    </dgm:pt>
    <dgm:pt modelId="{9B7F13C6-1016-404F-900E-7950872AD648}" type="parTrans" cxnId="{406250D5-9342-42B9-9A97-2E96A49FA979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</a:endParaRPr>
        </a:p>
      </dgm:t>
    </dgm:pt>
    <dgm:pt modelId="{8149EBBF-EAA5-438D-8B62-15E3BDCA2F7F}" type="sibTrans" cxnId="{406250D5-9342-42B9-9A97-2E96A49FA979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</a:endParaRPr>
        </a:p>
      </dgm:t>
    </dgm:pt>
    <dgm:pt modelId="{32FDBBF1-5995-4E16-9661-5D1E1B9A134C}">
      <dgm:prSet custT="1"/>
      <dgm:spPr/>
      <dgm:t>
        <a:bodyPr/>
        <a:lstStyle/>
        <a:p>
          <a:pPr algn="l"/>
          <a:r>
            <a:rPr lang="ru-RU" sz="2800" dirty="0" smtClean="0"/>
            <a:t>по дидактическим целям;</a:t>
          </a:r>
        </a:p>
      </dgm:t>
    </dgm:pt>
    <dgm:pt modelId="{12DC8EC0-7E4D-4749-8F90-19D1179F18A4}" type="parTrans" cxnId="{A1712A5C-5BAC-46DB-AC78-F7CCF0568576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</a:endParaRPr>
        </a:p>
      </dgm:t>
    </dgm:pt>
    <dgm:pt modelId="{4BE4D508-2902-4628-BE13-FA08BDFD4B75}" type="sibTrans" cxnId="{A1712A5C-5BAC-46DB-AC78-F7CCF0568576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</a:endParaRPr>
        </a:p>
      </dgm:t>
    </dgm:pt>
    <dgm:pt modelId="{37676340-CEB8-4BBA-9D3B-0AE5EDD70526}">
      <dgm:prSet custT="1"/>
      <dgm:spPr/>
      <dgm:t>
        <a:bodyPr/>
        <a:lstStyle/>
        <a:p>
          <a:pPr algn="l"/>
          <a:r>
            <a:rPr lang="ru-RU" sz="2800" dirty="0" smtClean="0"/>
            <a:t>по способу решения;</a:t>
          </a:r>
        </a:p>
      </dgm:t>
    </dgm:pt>
    <dgm:pt modelId="{8B10804D-56B6-480D-BC71-1A2BDCEDE294}" type="parTrans" cxnId="{15B8FEC3-863C-4FF0-BC15-CAE11C83C821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</a:endParaRPr>
        </a:p>
      </dgm:t>
    </dgm:pt>
    <dgm:pt modelId="{3EBD6226-935D-4DBD-817A-8310BF27E045}" type="sibTrans" cxnId="{15B8FEC3-863C-4FF0-BC15-CAE11C83C821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</a:endParaRPr>
        </a:p>
      </dgm:t>
    </dgm:pt>
    <dgm:pt modelId="{907D9EDB-B776-4EAF-85BD-C4F42A43C011}">
      <dgm:prSet custT="1"/>
      <dgm:spPr/>
      <dgm:t>
        <a:bodyPr/>
        <a:lstStyle/>
        <a:p>
          <a:pPr algn="l"/>
          <a:r>
            <a:rPr lang="ru-RU" sz="2800" dirty="0" smtClean="0"/>
            <a:t>по используемым  для решения программным средствам.</a:t>
          </a:r>
          <a:endParaRPr lang="ru-RU" sz="2800" dirty="0"/>
        </a:p>
      </dgm:t>
    </dgm:pt>
    <dgm:pt modelId="{EE28BFE4-294A-4572-8ED8-390ED3D73770}" type="parTrans" cxnId="{2DD3E90F-24E3-4326-A264-9264449261E5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</a:endParaRPr>
        </a:p>
      </dgm:t>
    </dgm:pt>
    <dgm:pt modelId="{D068314B-21F1-476C-85C4-E1C0DBFE6902}" type="sibTrans" cxnId="{2DD3E90F-24E3-4326-A264-9264449261E5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</a:endParaRPr>
        </a:p>
      </dgm:t>
    </dgm:pt>
    <dgm:pt modelId="{B26F3A5D-F7DD-4E7B-8F5A-07CAF515F474}">
      <dgm:prSet custT="1"/>
      <dgm:spPr/>
      <dgm:t>
        <a:bodyPr/>
        <a:lstStyle/>
        <a:p>
          <a:pPr algn="l"/>
          <a:r>
            <a:rPr lang="ru-RU" sz="2800" dirty="0" smtClean="0"/>
            <a:t>по способам задания условия;</a:t>
          </a:r>
        </a:p>
      </dgm:t>
    </dgm:pt>
    <dgm:pt modelId="{C191BB39-1C1E-47CB-B037-DDD65B47A582}" type="parTrans" cxnId="{023EFFA1-40EB-40F5-BD7D-A9FA828BB6E2}">
      <dgm:prSet/>
      <dgm:spPr/>
      <dgm:t>
        <a:bodyPr/>
        <a:lstStyle/>
        <a:p>
          <a:endParaRPr lang="ru-RU"/>
        </a:p>
      </dgm:t>
    </dgm:pt>
    <dgm:pt modelId="{E7B1434E-FCE0-4706-A36C-92FBB40C4967}" type="sibTrans" cxnId="{023EFFA1-40EB-40F5-BD7D-A9FA828BB6E2}">
      <dgm:prSet/>
      <dgm:spPr/>
      <dgm:t>
        <a:bodyPr/>
        <a:lstStyle/>
        <a:p>
          <a:endParaRPr lang="ru-RU"/>
        </a:p>
      </dgm:t>
    </dgm:pt>
    <dgm:pt modelId="{C25B1E8E-D83E-4099-9A8C-66116A883E3D}">
      <dgm:prSet custT="1"/>
      <dgm:spPr/>
      <dgm:t>
        <a:bodyPr/>
        <a:lstStyle/>
        <a:p>
          <a:pPr algn="l"/>
          <a:r>
            <a:rPr lang="ru-RU" sz="2800" dirty="0" smtClean="0"/>
            <a:t>по степени трудности;</a:t>
          </a:r>
        </a:p>
      </dgm:t>
    </dgm:pt>
    <dgm:pt modelId="{68344A63-7767-43BA-B444-E5B8C3B75512}" type="parTrans" cxnId="{13891C11-749F-4CF9-ACD1-A7370312E402}">
      <dgm:prSet/>
      <dgm:spPr/>
      <dgm:t>
        <a:bodyPr/>
        <a:lstStyle/>
        <a:p>
          <a:endParaRPr lang="ru-RU"/>
        </a:p>
      </dgm:t>
    </dgm:pt>
    <dgm:pt modelId="{DF705D84-2A1D-42F9-BEC2-16638904879E}" type="sibTrans" cxnId="{13891C11-749F-4CF9-ACD1-A7370312E402}">
      <dgm:prSet/>
      <dgm:spPr/>
      <dgm:t>
        <a:bodyPr/>
        <a:lstStyle/>
        <a:p>
          <a:endParaRPr lang="ru-RU"/>
        </a:p>
      </dgm:t>
    </dgm:pt>
    <dgm:pt modelId="{8CA4E7D6-FEF8-4F6D-955D-C5F141D06FFA}" type="pres">
      <dgm:prSet presAssocID="{41328A4B-CCA1-4C67-8F22-A7FB687DE2D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F83B26-9E2D-41E0-9B56-3BC8D8D1848C}" type="pres">
      <dgm:prSet presAssocID="{F23558A4-67EA-4545-8603-4FA2E4AF74CE}" presName="root" presStyleCnt="0"/>
      <dgm:spPr/>
      <dgm:t>
        <a:bodyPr/>
        <a:lstStyle/>
        <a:p>
          <a:endParaRPr lang="ru-RU"/>
        </a:p>
      </dgm:t>
    </dgm:pt>
    <dgm:pt modelId="{F4A4EDEC-A809-4AD4-AFA3-954A21613B1A}" type="pres">
      <dgm:prSet presAssocID="{F23558A4-67EA-4545-8603-4FA2E4AF74CE}" presName="rootComposite" presStyleCnt="0"/>
      <dgm:spPr/>
      <dgm:t>
        <a:bodyPr/>
        <a:lstStyle/>
        <a:p>
          <a:endParaRPr lang="ru-RU"/>
        </a:p>
      </dgm:t>
    </dgm:pt>
    <dgm:pt modelId="{FEDE604D-8D2F-407E-BA1F-5297F029EB7C}" type="pres">
      <dgm:prSet presAssocID="{F23558A4-67EA-4545-8603-4FA2E4AF74CE}" presName="rootText" presStyleLbl="node1" presStyleIdx="0" presStyleCnt="1" custScaleX="687423" custScaleY="167636"/>
      <dgm:spPr/>
      <dgm:t>
        <a:bodyPr/>
        <a:lstStyle/>
        <a:p>
          <a:endParaRPr lang="ru-RU"/>
        </a:p>
      </dgm:t>
    </dgm:pt>
    <dgm:pt modelId="{8DE06E2F-36B2-4FDB-97AA-DC4E6212DFC5}" type="pres">
      <dgm:prSet presAssocID="{F23558A4-67EA-4545-8603-4FA2E4AF74CE}" presName="rootConnector" presStyleLbl="node1" presStyleIdx="0" presStyleCnt="1"/>
      <dgm:spPr/>
      <dgm:t>
        <a:bodyPr/>
        <a:lstStyle/>
        <a:p>
          <a:endParaRPr lang="ru-RU"/>
        </a:p>
      </dgm:t>
    </dgm:pt>
    <dgm:pt modelId="{1C640A5C-4C44-49F9-B222-B759BC8EC76E}" type="pres">
      <dgm:prSet presAssocID="{F23558A4-67EA-4545-8603-4FA2E4AF74CE}" presName="childShape" presStyleCnt="0"/>
      <dgm:spPr/>
      <dgm:t>
        <a:bodyPr/>
        <a:lstStyle/>
        <a:p>
          <a:endParaRPr lang="ru-RU"/>
        </a:p>
      </dgm:t>
    </dgm:pt>
    <dgm:pt modelId="{B533F7AF-D5EB-4D1C-8ABF-E2682DEF5C4D}" type="pres">
      <dgm:prSet presAssocID="{9B7F13C6-1016-404F-900E-7950872AD648}" presName="Name13" presStyleLbl="parChTrans1D2" presStyleIdx="0" presStyleCnt="6"/>
      <dgm:spPr/>
      <dgm:t>
        <a:bodyPr/>
        <a:lstStyle/>
        <a:p>
          <a:endParaRPr lang="ru-RU"/>
        </a:p>
      </dgm:t>
    </dgm:pt>
    <dgm:pt modelId="{A13A60C0-C55D-456F-873A-28396D6AF33E}" type="pres">
      <dgm:prSet presAssocID="{D08BE19D-2AE2-43C4-B82F-D5AF6E645717}" presName="childText" presStyleLbl="bgAcc1" presStyleIdx="0" presStyleCnt="6" custScaleX="469749" custScaleY="114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A2D88-2985-4FCD-9DAE-3361C203B4CE}" type="pres">
      <dgm:prSet presAssocID="{12DC8EC0-7E4D-4749-8F90-19D1179F18A4}" presName="Name13" presStyleLbl="parChTrans1D2" presStyleIdx="1" presStyleCnt="6"/>
      <dgm:spPr/>
      <dgm:t>
        <a:bodyPr/>
        <a:lstStyle/>
        <a:p>
          <a:endParaRPr lang="ru-RU"/>
        </a:p>
      </dgm:t>
    </dgm:pt>
    <dgm:pt modelId="{63E8982C-FF67-4032-851A-D3EE20722809}" type="pres">
      <dgm:prSet presAssocID="{32FDBBF1-5995-4E16-9661-5D1E1B9A134C}" presName="childText" presStyleLbl="bgAcc1" presStyleIdx="1" presStyleCnt="6" custScaleX="469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6D66D-B44E-4EB7-B4B7-F85F8D4D938B}" type="pres">
      <dgm:prSet presAssocID="{8B10804D-56B6-480D-BC71-1A2BDCEDE294}" presName="Name13" presStyleLbl="parChTrans1D2" presStyleIdx="2" presStyleCnt="6"/>
      <dgm:spPr/>
      <dgm:t>
        <a:bodyPr/>
        <a:lstStyle/>
        <a:p>
          <a:endParaRPr lang="ru-RU"/>
        </a:p>
      </dgm:t>
    </dgm:pt>
    <dgm:pt modelId="{F0CD6016-3962-4530-8269-9981A439DE7F}" type="pres">
      <dgm:prSet presAssocID="{37676340-CEB8-4BBA-9D3B-0AE5EDD70526}" presName="childText" presStyleLbl="bgAcc1" presStyleIdx="2" presStyleCnt="6" custScaleX="469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0E401-7947-4B7E-A705-E8ECD0A519AE}" type="pres">
      <dgm:prSet presAssocID="{C191BB39-1C1E-47CB-B037-DDD65B47A582}" presName="Name13" presStyleLbl="parChTrans1D2" presStyleIdx="3" presStyleCnt="6"/>
      <dgm:spPr/>
      <dgm:t>
        <a:bodyPr/>
        <a:lstStyle/>
        <a:p>
          <a:endParaRPr lang="ru-RU"/>
        </a:p>
      </dgm:t>
    </dgm:pt>
    <dgm:pt modelId="{60FC6A24-C753-44B9-9441-FC63014950D6}" type="pres">
      <dgm:prSet presAssocID="{B26F3A5D-F7DD-4E7B-8F5A-07CAF515F474}" presName="childText" presStyleLbl="bgAcc1" presStyleIdx="3" presStyleCnt="6" custScaleX="461739" custScaleY="151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96495-719A-4BF9-8ED1-5AD9BBFEA7A4}" type="pres">
      <dgm:prSet presAssocID="{68344A63-7767-43BA-B444-E5B8C3B75512}" presName="Name13" presStyleLbl="parChTrans1D2" presStyleIdx="4" presStyleCnt="6"/>
      <dgm:spPr/>
      <dgm:t>
        <a:bodyPr/>
        <a:lstStyle/>
        <a:p>
          <a:endParaRPr lang="ru-RU"/>
        </a:p>
      </dgm:t>
    </dgm:pt>
    <dgm:pt modelId="{EC837045-77DD-4F0C-B908-330032197EC8}" type="pres">
      <dgm:prSet presAssocID="{C25B1E8E-D83E-4099-9A8C-66116A883E3D}" presName="childText" presStyleLbl="bgAcc1" presStyleIdx="4" presStyleCnt="6" custScaleX="46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C6682-11C6-4B21-B613-0758C13D82EA}" type="pres">
      <dgm:prSet presAssocID="{EE28BFE4-294A-4572-8ED8-390ED3D73770}" presName="Name13" presStyleLbl="parChTrans1D2" presStyleIdx="5" presStyleCnt="6"/>
      <dgm:spPr/>
      <dgm:t>
        <a:bodyPr/>
        <a:lstStyle/>
        <a:p>
          <a:endParaRPr lang="ru-RU"/>
        </a:p>
      </dgm:t>
    </dgm:pt>
    <dgm:pt modelId="{B1D06EFB-65D6-4DED-A812-419BA88F7E32}" type="pres">
      <dgm:prSet presAssocID="{907D9EDB-B776-4EAF-85BD-C4F42A43C011}" presName="childText" presStyleLbl="bgAcc1" presStyleIdx="5" presStyleCnt="6" custScaleX="469749" custScaleY="190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E1F468-14E0-44BE-B6BA-933B1044092F}" type="presOf" srcId="{32FDBBF1-5995-4E16-9661-5D1E1B9A134C}" destId="{63E8982C-FF67-4032-851A-D3EE20722809}" srcOrd="0" destOrd="0" presId="urn:microsoft.com/office/officeart/2005/8/layout/hierarchy3"/>
    <dgm:cxn modelId="{023EFFA1-40EB-40F5-BD7D-A9FA828BB6E2}" srcId="{F23558A4-67EA-4545-8603-4FA2E4AF74CE}" destId="{B26F3A5D-F7DD-4E7B-8F5A-07CAF515F474}" srcOrd="3" destOrd="0" parTransId="{C191BB39-1C1E-47CB-B037-DDD65B47A582}" sibTransId="{E7B1434E-FCE0-4706-A36C-92FBB40C4967}"/>
    <dgm:cxn modelId="{B9B6E985-0499-4DFF-821C-73A6368610EB}" type="presOf" srcId="{EE28BFE4-294A-4572-8ED8-390ED3D73770}" destId="{1F0C6682-11C6-4B21-B613-0758C13D82EA}" srcOrd="0" destOrd="0" presId="urn:microsoft.com/office/officeart/2005/8/layout/hierarchy3"/>
    <dgm:cxn modelId="{4010E041-38C7-4C14-AA0D-37A0A9CA6C0F}" type="presOf" srcId="{12DC8EC0-7E4D-4749-8F90-19D1179F18A4}" destId="{79DA2D88-2985-4FCD-9DAE-3361C203B4CE}" srcOrd="0" destOrd="0" presId="urn:microsoft.com/office/officeart/2005/8/layout/hierarchy3"/>
    <dgm:cxn modelId="{278C3597-EC52-4123-B303-B07455E08830}" type="presOf" srcId="{C191BB39-1C1E-47CB-B037-DDD65B47A582}" destId="{B180E401-7947-4B7E-A705-E8ECD0A519AE}" srcOrd="0" destOrd="0" presId="urn:microsoft.com/office/officeart/2005/8/layout/hierarchy3"/>
    <dgm:cxn modelId="{4E6725BF-B574-4433-8B8C-28E85F7BCC76}" type="presOf" srcId="{F23558A4-67EA-4545-8603-4FA2E4AF74CE}" destId="{8DE06E2F-36B2-4FDB-97AA-DC4E6212DFC5}" srcOrd="1" destOrd="0" presId="urn:microsoft.com/office/officeart/2005/8/layout/hierarchy3"/>
    <dgm:cxn modelId="{2DD3E90F-24E3-4326-A264-9264449261E5}" srcId="{F23558A4-67EA-4545-8603-4FA2E4AF74CE}" destId="{907D9EDB-B776-4EAF-85BD-C4F42A43C011}" srcOrd="5" destOrd="0" parTransId="{EE28BFE4-294A-4572-8ED8-390ED3D73770}" sibTransId="{D068314B-21F1-476C-85C4-E1C0DBFE6902}"/>
    <dgm:cxn modelId="{02D22324-7B54-4106-AA99-17062C7A7EE5}" type="presOf" srcId="{C25B1E8E-D83E-4099-9A8C-66116A883E3D}" destId="{EC837045-77DD-4F0C-B908-330032197EC8}" srcOrd="0" destOrd="0" presId="urn:microsoft.com/office/officeart/2005/8/layout/hierarchy3"/>
    <dgm:cxn modelId="{9B71DEDA-E7A7-48DA-9AE5-5F6BE865EA20}" srcId="{41328A4B-CCA1-4C67-8F22-A7FB687DE2DC}" destId="{F23558A4-67EA-4545-8603-4FA2E4AF74CE}" srcOrd="0" destOrd="0" parTransId="{F0487738-77AA-4595-9FAD-11C2685DE170}" sibTransId="{BFA098B1-23DA-45A9-A34D-ECBE3B8441C9}"/>
    <dgm:cxn modelId="{98AA14EB-5E1E-4081-8606-E679DFFB8D34}" type="presOf" srcId="{F23558A4-67EA-4545-8603-4FA2E4AF74CE}" destId="{FEDE604D-8D2F-407E-BA1F-5297F029EB7C}" srcOrd="0" destOrd="0" presId="urn:microsoft.com/office/officeart/2005/8/layout/hierarchy3"/>
    <dgm:cxn modelId="{666BACF1-491D-4418-9689-6BC51711A3BE}" type="presOf" srcId="{37676340-CEB8-4BBA-9D3B-0AE5EDD70526}" destId="{F0CD6016-3962-4530-8269-9981A439DE7F}" srcOrd="0" destOrd="0" presId="urn:microsoft.com/office/officeart/2005/8/layout/hierarchy3"/>
    <dgm:cxn modelId="{15B8FEC3-863C-4FF0-BC15-CAE11C83C821}" srcId="{F23558A4-67EA-4545-8603-4FA2E4AF74CE}" destId="{37676340-CEB8-4BBA-9D3B-0AE5EDD70526}" srcOrd="2" destOrd="0" parTransId="{8B10804D-56B6-480D-BC71-1A2BDCEDE294}" sibTransId="{3EBD6226-935D-4DBD-817A-8310BF27E045}"/>
    <dgm:cxn modelId="{406250D5-9342-42B9-9A97-2E96A49FA979}" srcId="{F23558A4-67EA-4545-8603-4FA2E4AF74CE}" destId="{D08BE19D-2AE2-43C4-B82F-D5AF6E645717}" srcOrd="0" destOrd="0" parTransId="{9B7F13C6-1016-404F-900E-7950872AD648}" sibTransId="{8149EBBF-EAA5-438D-8B62-15E3BDCA2F7F}"/>
    <dgm:cxn modelId="{C117D0BB-7F3C-40DE-AB14-815A2E02D925}" type="presOf" srcId="{9B7F13C6-1016-404F-900E-7950872AD648}" destId="{B533F7AF-D5EB-4D1C-8ABF-E2682DEF5C4D}" srcOrd="0" destOrd="0" presId="urn:microsoft.com/office/officeart/2005/8/layout/hierarchy3"/>
    <dgm:cxn modelId="{3A4AEB89-9BC2-4DC8-BB35-5D55D2279707}" type="presOf" srcId="{41328A4B-CCA1-4C67-8F22-A7FB687DE2DC}" destId="{8CA4E7D6-FEF8-4F6D-955D-C5F141D06FFA}" srcOrd="0" destOrd="0" presId="urn:microsoft.com/office/officeart/2005/8/layout/hierarchy3"/>
    <dgm:cxn modelId="{13891C11-749F-4CF9-ACD1-A7370312E402}" srcId="{F23558A4-67EA-4545-8603-4FA2E4AF74CE}" destId="{C25B1E8E-D83E-4099-9A8C-66116A883E3D}" srcOrd="4" destOrd="0" parTransId="{68344A63-7767-43BA-B444-E5B8C3B75512}" sibTransId="{DF705D84-2A1D-42F9-BEC2-16638904879E}"/>
    <dgm:cxn modelId="{C6B61A38-E8CE-4007-AC21-488FDAD68AF4}" type="presOf" srcId="{8B10804D-56B6-480D-BC71-1A2BDCEDE294}" destId="{6F96D66D-B44E-4EB7-B4B7-F85F8D4D938B}" srcOrd="0" destOrd="0" presId="urn:microsoft.com/office/officeart/2005/8/layout/hierarchy3"/>
    <dgm:cxn modelId="{2C7D08F2-E788-4315-99C1-AF802D1F68FD}" type="presOf" srcId="{907D9EDB-B776-4EAF-85BD-C4F42A43C011}" destId="{B1D06EFB-65D6-4DED-A812-419BA88F7E32}" srcOrd="0" destOrd="0" presId="urn:microsoft.com/office/officeart/2005/8/layout/hierarchy3"/>
    <dgm:cxn modelId="{D822D400-8DFD-4E96-8A4D-058A792909CD}" type="presOf" srcId="{D08BE19D-2AE2-43C4-B82F-D5AF6E645717}" destId="{A13A60C0-C55D-456F-873A-28396D6AF33E}" srcOrd="0" destOrd="0" presId="urn:microsoft.com/office/officeart/2005/8/layout/hierarchy3"/>
    <dgm:cxn modelId="{A1712A5C-5BAC-46DB-AC78-F7CCF0568576}" srcId="{F23558A4-67EA-4545-8603-4FA2E4AF74CE}" destId="{32FDBBF1-5995-4E16-9661-5D1E1B9A134C}" srcOrd="1" destOrd="0" parTransId="{12DC8EC0-7E4D-4749-8F90-19D1179F18A4}" sibTransId="{4BE4D508-2902-4628-BE13-FA08BDFD4B75}"/>
    <dgm:cxn modelId="{CC5C1121-7984-450C-98D4-5CB0FB77E63A}" type="presOf" srcId="{B26F3A5D-F7DD-4E7B-8F5A-07CAF515F474}" destId="{60FC6A24-C753-44B9-9441-FC63014950D6}" srcOrd="0" destOrd="0" presId="urn:microsoft.com/office/officeart/2005/8/layout/hierarchy3"/>
    <dgm:cxn modelId="{C841B6CC-611D-4ABE-9227-B8C81C4C84B2}" type="presOf" srcId="{68344A63-7767-43BA-B444-E5B8C3B75512}" destId="{C5296495-719A-4BF9-8ED1-5AD9BBFEA7A4}" srcOrd="0" destOrd="0" presId="urn:microsoft.com/office/officeart/2005/8/layout/hierarchy3"/>
    <dgm:cxn modelId="{856DB110-6D0D-4514-B1D9-1459989355EE}" type="presParOf" srcId="{8CA4E7D6-FEF8-4F6D-955D-C5F141D06FFA}" destId="{44F83B26-9E2D-41E0-9B56-3BC8D8D1848C}" srcOrd="0" destOrd="0" presId="urn:microsoft.com/office/officeart/2005/8/layout/hierarchy3"/>
    <dgm:cxn modelId="{0035FD77-46AE-4BAE-840C-BB5DC9770E44}" type="presParOf" srcId="{44F83B26-9E2D-41E0-9B56-3BC8D8D1848C}" destId="{F4A4EDEC-A809-4AD4-AFA3-954A21613B1A}" srcOrd="0" destOrd="0" presId="urn:microsoft.com/office/officeart/2005/8/layout/hierarchy3"/>
    <dgm:cxn modelId="{37388802-6649-4B54-87A0-8C279AA4079E}" type="presParOf" srcId="{F4A4EDEC-A809-4AD4-AFA3-954A21613B1A}" destId="{FEDE604D-8D2F-407E-BA1F-5297F029EB7C}" srcOrd="0" destOrd="0" presId="urn:microsoft.com/office/officeart/2005/8/layout/hierarchy3"/>
    <dgm:cxn modelId="{B962BC56-95D1-445E-BEA7-AA82BE8311F8}" type="presParOf" srcId="{F4A4EDEC-A809-4AD4-AFA3-954A21613B1A}" destId="{8DE06E2F-36B2-4FDB-97AA-DC4E6212DFC5}" srcOrd="1" destOrd="0" presId="urn:microsoft.com/office/officeart/2005/8/layout/hierarchy3"/>
    <dgm:cxn modelId="{1F8CE34A-F533-4F1C-ABE6-E1F9B571F4EC}" type="presParOf" srcId="{44F83B26-9E2D-41E0-9B56-3BC8D8D1848C}" destId="{1C640A5C-4C44-49F9-B222-B759BC8EC76E}" srcOrd="1" destOrd="0" presId="urn:microsoft.com/office/officeart/2005/8/layout/hierarchy3"/>
    <dgm:cxn modelId="{F4EB609D-A18C-4AA6-90F5-FAF130E4DCEC}" type="presParOf" srcId="{1C640A5C-4C44-49F9-B222-B759BC8EC76E}" destId="{B533F7AF-D5EB-4D1C-8ABF-E2682DEF5C4D}" srcOrd="0" destOrd="0" presId="urn:microsoft.com/office/officeart/2005/8/layout/hierarchy3"/>
    <dgm:cxn modelId="{CF826B73-9C4B-43FD-B8EA-94A77D3FDE16}" type="presParOf" srcId="{1C640A5C-4C44-49F9-B222-B759BC8EC76E}" destId="{A13A60C0-C55D-456F-873A-28396D6AF33E}" srcOrd="1" destOrd="0" presId="urn:microsoft.com/office/officeart/2005/8/layout/hierarchy3"/>
    <dgm:cxn modelId="{FA72BE5C-A482-4BA5-95E0-BABEB4AB918C}" type="presParOf" srcId="{1C640A5C-4C44-49F9-B222-B759BC8EC76E}" destId="{79DA2D88-2985-4FCD-9DAE-3361C203B4CE}" srcOrd="2" destOrd="0" presId="urn:microsoft.com/office/officeart/2005/8/layout/hierarchy3"/>
    <dgm:cxn modelId="{4372A342-E7B7-4504-B07A-756458DA26D2}" type="presParOf" srcId="{1C640A5C-4C44-49F9-B222-B759BC8EC76E}" destId="{63E8982C-FF67-4032-851A-D3EE20722809}" srcOrd="3" destOrd="0" presId="urn:microsoft.com/office/officeart/2005/8/layout/hierarchy3"/>
    <dgm:cxn modelId="{270BB13C-2440-449B-858E-62BE65CB5BCB}" type="presParOf" srcId="{1C640A5C-4C44-49F9-B222-B759BC8EC76E}" destId="{6F96D66D-B44E-4EB7-B4B7-F85F8D4D938B}" srcOrd="4" destOrd="0" presId="urn:microsoft.com/office/officeart/2005/8/layout/hierarchy3"/>
    <dgm:cxn modelId="{4D399108-89BE-4919-8B1F-C3E96DC4EDB4}" type="presParOf" srcId="{1C640A5C-4C44-49F9-B222-B759BC8EC76E}" destId="{F0CD6016-3962-4530-8269-9981A439DE7F}" srcOrd="5" destOrd="0" presId="urn:microsoft.com/office/officeart/2005/8/layout/hierarchy3"/>
    <dgm:cxn modelId="{287ADB05-67F2-4CE1-927A-A9D03DAA4C8B}" type="presParOf" srcId="{1C640A5C-4C44-49F9-B222-B759BC8EC76E}" destId="{B180E401-7947-4B7E-A705-E8ECD0A519AE}" srcOrd="6" destOrd="0" presId="urn:microsoft.com/office/officeart/2005/8/layout/hierarchy3"/>
    <dgm:cxn modelId="{3039006A-87CF-43DF-9254-28E2DDB069E5}" type="presParOf" srcId="{1C640A5C-4C44-49F9-B222-B759BC8EC76E}" destId="{60FC6A24-C753-44B9-9441-FC63014950D6}" srcOrd="7" destOrd="0" presId="urn:microsoft.com/office/officeart/2005/8/layout/hierarchy3"/>
    <dgm:cxn modelId="{694C39D6-E36D-4003-9F75-34F8E8726612}" type="presParOf" srcId="{1C640A5C-4C44-49F9-B222-B759BC8EC76E}" destId="{C5296495-719A-4BF9-8ED1-5AD9BBFEA7A4}" srcOrd="8" destOrd="0" presId="urn:microsoft.com/office/officeart/2005/8/layout/hierarchy3"/>
    <dgm:cxn modelId="{BDD8A0CB-8258-468B-AA69-FB5DA07F3356}" type="presParOf" srcId="{1C640A5C-4C44-49F9-B222-B759BC8EC76E}" destId="{EC837045-77DD-4F0C-B908-330032197EC8}" srcOrd="9" destOrd="0" presId="urn:microsoft.com/office/officeart/2005/8/layout/hierarchy3"/>
    <dgm:cxn modelId="{4D62A044-59C9-4B7F-AD5C-CFD9C72E617D}" type="presParOf" srcId="{1C640A5C-4C44-49F9-B222-B759BC8EC76E}" destId="{1F0C6682-11C6-4B21-B613-0758C13D82EA}" srcOrd="10" destOrd="0" presId="urn:microsoft.com/office/officeart/2005/8/layout/hierarchy3"/>
    <dgm:cxn modelId="{B4B6F2C6-3C3F-4425-B151-C419ECA79E46}" type="presParOf" srcId="{1C640A5C-4C44-49F9-B222-B759BC8EC76E}" destId="{B1D06EFB-65D6-4DED-A812-419BA88F7E32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328A4B-CCA1-4C67-8F22-A7FB687DE2DC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3558A4-67EA-4545-8603-4FA2E4AF74CE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ru-RU" sz="3200" dirty="0" smtClean="0">
              <a:solidFill>
                <a:schemeClr val="tx1"/>
              </a:solidFill>
            </a:rPr>
            <a:t>Базовые алгоритмы и методы, которые помогают </a:t>
          </a:r>
          <a:r>
            <a:rPr lang="ru-RU" sz="3200" smtClean="0">
              <a:solidFill>
                <a:schemeClr val="tx1"/>
              </a:solidFill>
            </a:rPr>
            <a:t>решать логические задачи:</a:t>
          </a:r>
          <a:endParaRPr lang="ru-RU" sz="3200" dirty="0">
            <a:solidFill>
              <a:schemeClr val="tx1"/>
            </a:solidFill>
          </a:endParaRPr>
        </a:p>
      </dgm:t>
    </dgm:pt>
    <dgm:pt modelId="{F0487738-77AA-4595-9FAD-11C2685DE170}" type="parTrans" cxnId="{9B71DEDA-E7A7-48DA-9AE5-5F6BE865EA20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</a:endParaRPr>
        </a:p>
      </dgm:t>
    </dgm:pt>
    <dgm:pt modelId="{BFA098B1-23DA-45A9-A34D-ECBE3B8441C9}" type="sibTrans" cxnId="{9B71DEDA-E7A7-48DA-9AE5-5F6BE865EA20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</a:endParaRPr>
        </a:p>
      </dgm:t>
    </dgm:pt>
    <dgm:pt modelId="{D08BE19D-2AE2-43C4-B82F-D5AF6E645717}">
      <dgm:prSet phldrT="[Текст]" custT="1"/>
      <dgm:spPr/>
      <dgm:t>
        <a:bodyPr/>
        <a:lstStyle/>
        <a:p>
          <a:pPr algn="l"/>
          <a:r>
            <a:rPr lang="ru-RU" sz="2400" dirty="0" smtClean="0"/>
            <a:t>аналитические вычисления;</a:t>
          </a:r>
          <a:endParaRPr lang="ru-RU" sz="2400" dirty="0"/>
        </a:p>
      </dgm:t>
    </dgm:pt>
    <dgm:pt modelId="{9B7F13C6-1016-404F-900E-7950872AD648}" type="parTrans" cxnId="{406250D5-9342-42B9-9A97-2E96A49FA979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</a:endParaRPr>
        </a:p>
      </dgm:t>
    </dgm:pt>
    <dgm:pt modelId="{8149EBBF-EAA5-438D-8B62-15E3BDCA2F7F}" type="sibTrans" cxnId="{406250D5-9342-42B9-9A97-2E96A49FA979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</a:endParaRPr>
        </a:p>
      </dgm:t>
    </dgm:pt>
    <dgm:pt modelId="{32FDBBF1-5995-4E16-9661-5D1E1B9A134C}">
      <dgm:prSet custT="1"/>
      <dgm:spPr/>
      <dgm:t>
        <a:bodyPr/>
        <a:lstStyle/>
        <a:p>
          <a:pPr algn="l"/>
          <a:r>
            <a:rPr lang="ru-RU" sz="2400" dirty="0" smtClean="0"/>
            <a:t>вычислительная геометрия;</a:t>
          </a:r>
        </a:p>
      </dgm:t>
    </dgm:pt>
    <dgm:pt modelId="{12DC8EC0-7E4D-4749-8F90-19D1179F18A4}" type="parTrans" cxnId="{A1712A5C-5BAC-46DB-AC78-F7CCF0568576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</a:endParaRPr>
        </a:p>
      </dgm:t>
    </dgm:pt>
    <dgm:pt modelId="{4BE4D508-2902-4628-BE13-FA08BDFD4B75}" type="sibTrans" cxnId="{A1712A5C-5BAC-46DB-AC78-F7CCF0568576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</a:endParaRPr>
        </a:p>
      </dgm:t>
    </dgm:pt>
    <dgm:pt modelId="{37676340-CEB8-4BBA-9D3B-0AE5EDD70526}">
      <dgm:prSet custT="1"/>
      <dgm:spPr/>
      <dgm:t>
        <a:bodyPr/>
        <a:lstStyle/>
        <a:p>
          <a:pPr algn="l"/>
          <a:r>
            <a:rPr lang="ru-RU" sz="2400" dirty="0" smtClean="0"/>
            <a:t>динамические структуры данных;</a:t>
          </a:r>
        </a:p>
      </dgm:t>
    </dgm:pt>
    <dgm:pt modelId="{8B10804D-56B6-480D-BC71-1A2BDCEDE294}" type="parTrans" cxnId="{15B8FEC3-863C-4FF0-BC15-CAE11C83C821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</a:endParaRPr>
        </a:p>
      </dgm:t>
    </dgm:pt>
    <dgm:pt modelId="{3EBD6226-935D-4DBD-817A-8310BF27E045}" type="sibTrans" cxnId="{15B8FEC3-863C-4FF0-BC15-CAE11C83C821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</a:endParaRPr>
        </a:p>
      </dgm:t>
    </dgm:pt>
    <dgm:pt modelId="{907D9EDB-B776-4EAF-85BD-C4F42A43C011}">
      <dgm:prSet custT="1"/>
      <dgm:spPr/>
      <dgm:t>
        <a:bodyPr/>
        <a:lstStyle/>
        <a:p>
          <a:pPr algn="l"/>
          <a:r>
            <a:rPr lang="ru-RU" sz="2400" dirty="0" smtClean="0"/>
            <a:t>методы динамического программирования;</a:t>
          </a:r>
          <a:endParaRPr lang="ru-RU" sz="2400" dirty="0"/>
        </a:p>
      </dgm:t>
    </dgm:pt>
    <dgm:pt modelId="{EE28BFE4-294A-4572-8ED8-390ED3D73770}" type="parTrans" cxnId="{2DD3E90F-24E3-4326-A264-9264449261E5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</a:endParaRPr>
        </a:p>
      </dgm:t>
    </dgm:pt>
    <dgm:pt modelId="{D068314B-21F1-476C-85C4-E1C0DBFE6902}" type="sibTrans" cxnId="{2DD3E90F-24E3-4326-A264-9264449261E5}">
      <dgm:prSet/>
      <dgm:spPr/>
      <dgm:t>
        <a:bodyPr/>
        <a:lstStyle/>
        <a:p>
          <a:pPr algn="l"/>
          <a:endParaRPr lang="ru-RU" sz="1600">
            <a:solidFill>
              <a:schemeClr val="tx1"/>
            </a:solidFill>
          </a:endParaRPr>
        </a:p>
      </dgm:t>
    </dgm:pt>
    <dgm:pt modelId="{B26F3A5D-F7DD-4E7B-8F5A-07CAF515F474}">
      <dgm:prSet custT="1"/>
      <dgm:spPr/>
      <dgm:t>
        <a:bodyPr/>
        <a:lstStyle/>
        <a:p>
          <a:pPr algn="l"/>
          <a:r>
            <a:rPr lang="ru-RU" sz="2400" dirty="0" smtClean="0"/>
            <a:t>методы поиска и сортировок;</a:t>
          </a:r>
        </a:p>
      </dgm:t>
    </dgm:pt>
    <dgm:pt modelId="{C191BB39-1C1E-47CB-B037-DDD65B47A582}" type="parTrans" cxnId="{023EFFA1-40EB-40F5-BD7D-A9FA828BB6E2}">
      <dgm:prSet/>
      <dgm:spPr/>
      <dgm:t>
        <a:bodyPr/>
        <a:lstStyle/>
        <a:p>
          <a:endParaRPr lang="ru-RU"/>
        </a:p>
      </dgm:t>
    </dgm:pt>
    <dgm:pt modelId="{E7B1434E-FCE0-4706-A36C-92FBB40C4967}" type="sibTrans" cxnId="{023EFFA1-40EB-40F5-BD7D-A9FA828BB6E2}">
      <dgm:prSet/>
      <dgm:spPr/>
      <dgm:t>
        <a:bodyPr/>
        <a:lstStyle/>
        <a:p>
          <a:endParaRPr lang="ru-RU"/>
        </a:p>
      </dgm:t>
    </dgm:pt>
    <dgm:pt modelId="{C25B1E8E-D83E-4099-9A8C-66116A883E3D}">
      <dgm:prSet custT="1"/>
      <dgm:spPr/>
      <dgm:t>
        <a:bodyPr/>
        <a:lstStyle/>
        <a:p>
          <a:pPr algn="l"/>
          <a:r>
            <a:rPr lang="ru-RU" sz="2400" dirty="0" smtClean="0"/>
            <a:t>методы решения переборных задач;</a:t>
          </a:r>
        </a:p>
      </dgm:t>
    </dgm:pt>
    <dgm:pt modelId="{68344A63-7767-43BA-B444-E5B8C3B75512}" type="parTrans" cxnId="{13891C11-749F-4CF9-ACD1-A7370312E402}">
      <dgm:prSet/>
      <dgm:spPr/>
      <dgm:t>
        <a:bodyPr/>
        <a:lstStyle/>
        <a:p>
          <a:endParaRPr lang="ru-RU"/>
        </a:p>
      </dgm:t>
    </dgm:pt>
    <dgm:pt modelId="{DF705D84-2A1D-42F9-BEC2-16638904879E}" type="sibTrans" cxnId="{13891C11-749F-4CF9-ACD1-A7370312E402}">
      <dgm:prSet/>
      <dgm:spPr/>
      <dgm:t>
        <a:bodyPr/>
        <a:lstStyle/>
        <a:p>
          <a:endParaRPr lang="ru-RU"/>
        </a:p>
      </dgm:t>
    </dgm:pt>
    <dgm:pt modelId="{10DA6B91-BAA2-4AB5-9BAE-48A353CDECB8}">
      <dgm:prSet custT="1"/>
      <dgm:spPr/>
      <dgm:t>
        <a:bodyPr/>
        <a:lstStyle/>
        <a:p>
          <a:pPr algn="l"/>
          <a:r>
            <a:rPr lang="ru-RU" sz="2400" dirty="0" smtClean="0"/>
            <a:t>представление  графов и деревьев;</a:t>
          </a:r>
          <a:endParaRPr lang="ru-RU" sz="2400" dirty="0"/>
        </a:p>
      </dgm:t>
    </dgm:pt>
    <dgm:pt modelId="{07377550-A519-4275-B360-8B819A7FDC7E}" type="parTrans" cxnId="{63E12E72-0CFC-483E-9B6F-C10B4388A24C}">
      <dgm:prSet/>
      <dgm:spPr/>
      <dgm:t>
        <a:bodyPr/>
        <a:lstStyle/>
        <a:p>
          <a:endParaRPr lang="ru-RU"/>
        </a:p>
      </dgm:t>
    </dgm:pt>
    <dgm:pt modelId="{32AAD160-0223-4AA6-B6A1-EA9DA7892FE5}" type="sibTrans" cxnId="{63E12E72-0CFC-483E-9B6F-C10B4388A24C}">
      <dgm:prSet/>
      <dgm:spPr/>
      <dgm:t>
        <a:bodyPr/>
        <a:lstStyle/>
        <a:p>
          <a:endParaRPr lang="ru-RU"/>
        </a:p>
      </dgm:t>
    </dgm:pt>
    <dgm:pt modelId="{7CC9799C-F513-4D52-B2C0-AE98AFABC5B2}">
      <dgm:prSet custT="1"/>
      <dgm:spPr/>
      <dgm:t>
        <a:bodyPr/>
        <a:lstStyle/>
        <a:p>
          <a:pPr algn="l"/>
          <a:r>
            <a:rPr lang="ru-RU" sz="2400" dirty="0" smtClean="0"/>
            <a:t>алгоритмы нахождения кратчайших путей.</a:t>
          </a:r>
          <a:endParaRPr lang="ru-RU" sz="2400" dirty="0"/>
        </a:p>
      </dgm:t>
    </dgm:pt>
    <dgm:pt modelId="{2E73CFF0-F992-48BE-913F-8E2B07782C94}" type="parTrans" cxnId="{345DFBE9-48D1-485E-A588-8BCF00D068CD}">
      <dgm:prSet/>
      <dgm:spPr/>
      <dgm:t>
        <a:bodyPr/>
        <a:lstStyle/>
        <a:p>
          <a:endParaRPr lang="ru-RU"/>
        </a:p>
      </dgm:t>
    </dgm:pt>
    <dgm:pt modelId="{4ADAE6A5-A2DD-4422-B2C7-3A6B237BA856}" type="sibTrans" cxnId="{345DFBE9-48D1-485E-A588-8BCF00D068CD}">
      <dgm:prSet/>
      <dgm:spPr/>
      <dgm:t>
        <a:bodyPr/>
        <a:lstStyle/>
        <a:p>
          <a:endParaRPr lang="ru-RU"/>
        </a:p>
      </dgm:t>
    </dgm:pt>
    <dgm:pt modelId="{8CA4E7D6-FEF8-4F6D-955D-C5F141D06FFA}" type="pres">
      <dgm:prSet presAssocID="{41328A4B-CCA1-4C67-8F22-A7FB687DE2D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F83B26-9E2D-41E0-9B56-3BC8D8D1848C}" type="pres">
      <dgm:prSet presAssocID="{F23558A4-67EA-4545-8603-4FA2E4AF74CE}" presName="root" presStyleCnt="0"/>
      <dgm:spPr/>
      <dgm:t>
        <a:bodyPr/>
        <a:lstStyle/>
        <a:p>
          <a:endParaRPr lang="ru-RU"/>
        </a:p>
      </dgm:t>
    </dgm:pt>
    <dgm:pt modelId="{F4A4EDEC-A809-4AD4-AFA3-954A21613B1A}" type="pres">
      <dgm:prSet presAssocID="{F23558A4-67EA-4545-8603-4FA2E4AF74CE}" presName="rootComposite" presStyleCnt="0"/>
      <dgm:spPr/>
      <dgm:t>
        <a:bodyPr/>
        <a:lstStyle/>
        <a:p>
          <a:endParaRPr lang="ru-RU"/>
        </a:p>
      </dgm:t>
    </dgm:pt>
    <dgm:pt modelId="{FEDE604D-8D2F-407E-BA1F-5297F029EB7C}" type="pres">
      <dgm:prSet presAssocID="{F23558A4-67EA-4545-8603-4FA2E4AF74CE}" presName="rootText" presStyleLbl="node1" presStyleIdx="0" presStyleCnt="1" custScaleX="687423" custScaleY="167636"/>
      <dgm:spPr/>
      <dgm:t>
        <a:bodyPr/>
        <a:lstStyle/>
        <a:p>
          <a:endParaRPr lang="ru-RU"/>
        </a:p>
      </dgm:t>
    </dgm:pt>
    <dgm:pt modelId="{8DE06E2F-36B2-4FDB-97AA-DC4E6212DFC5}" type="pres">
      <dgm:prSet presAssocID="{F23558A4-67EA-4545-8603-4FA2E4AF74CE}" presName="rootConnector" presStyleLbl="node1" presStyleIdx="0" presStyleCnt="1"/>
      <dgm:spPr/>
      <dgm:t>
        <a:bodyPr/>
        <a:lstStyle/>
        <a:p>
          <a:endParaRPr lang="ru-RU"/>
        </a:p>
      </dgm:t>
    </dgm:pt>
    <dgm:pt modelId="{1C640A5C-4C44-49F9-B222-B759BC8EC76E}" type="pres">
      <dgm:prSet presAssocID="{F23558A4-67EA-4545-8603-4FA2E4AF74CE}" presName="childShape" presStyleCnt="0"/>
      <dgm:spPr/>
      <dgm:t>
        <a:bodyPr/>
        <a:lstStyle/>
        <a:p>
          <a:endParaRPr lang="ru-RU"/>
        </a:p>
      </dgm:t>
    </dgm:pt>
    <dgm:pt modelId="{B533F7AF-D5EB-4D1C-8ABF-E2682DEF5C4D}" type="pres">
      <dgm:prSet presAssocID="{9B7F13C6-1016-404F-900E-7950872AD648}" presName="Name13" presStyleLbl="parChTrans1D2" presStyleIdx="0" presStyleCnt="8"/>
      <dgm:spPr/>
      <dgm:t>
        <a:bodyPr/>
        <a:lstStyle/>
        <a:p>
          <a:endParaRPr lang="ru-RU"/>
        </a:p>
      </dgm:t>
    </dgm:pt>
    <dgm:pt modelId="{A13A60C0-C55D-456F-873A-28396D6AF33E}" type="pres">
      <dgm:prSet presAssocID="{D08BE19D-2AE2-43C4-B82F-D5AF6E645717}" presName="childText" presStyleLbl="bgAcc1" presStyleIdx="0" presStyleCnt="8" custScaleX="692821" custScaleY="114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A2D88-2985-4FCD-9DAE-3361C203B4CE}" type="pres">
      <dgm:prSet presAssocID="{12DC8EC0-7E4D-4749-8F90-19D1179F18A4}" presName="Name13" presStyleLbl="parChTrans1D2" presStyleIdx="1" presStyleCnt="8"/>
      <dgm:spPr/>
      <dgm:t>
        <a:bodyPr/>
        <a:lstStyle/>
        <a:p>
          <a:endParaRPr lang="ru-RU"/>
        </a:p>
      </dgm:t>
    </dgm:pt>
    <dgm:pt modelId="{63E8982C-FF67-4032-851A-D3EE20722809}" type="pres">
      <dgm:prSet presAssocID="{32FDBBF1-5995-4E16-9661-5D1E1B9A134C}" presName="childText" presStyleLbl="bgAcc1" presStyleIdx="1" presStyleCnt="8" custScaleX="692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6D66D-B44E-4EB7-B4B7-F85F8D4D938B}" type="pres">
      <dgm:prSet presAssocID="{8B10804D-56B6-480D-BC71-1A2BDCEDE294}" presName="Name13" presStyleLbl="parChTrans1D2" presStyleIdx="2" presStyleCnt="8"/>
      <dgm:spPr/>
      <dgm:t>
        <a:bodyPr/>
        <a:lstStyle/>
        <a:p>
          <a:endParaRPr lang="ru-RU"/>
        </a:p>
      </dgm:t>
    </dgm:pt>
    <dgm:pt modelId="{F0CD6016-3962-4530-8269-9981A439DE7F}" type="pres">
      <dgm:prSet presAssocID="{37676340-CEB8-4BBA-9D3B-0AE5EDD70526}" presName="childText" presStyleLbl="bgAcc1" presStyleIdx="2" presStyleCnt="8" custScaleX="692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0E401-7947-4B7E-A705-E8ECD0A519AE}" type="pres">
      <dgm:prSet presAssocID="{C191BB39-1C1E-47CB-B037-DDD65B47A582}" presName="Name13" presStyleLbl="parChTrans1D2" presStyleIdx="3" presStyleCnt="8"/>
      <dgm:spPr/>
      <dgm:t>
        <a:bodyPr/>
        <a:lstStyle/>
        <a:p>
          <a:endParaRPr lang="ru-RU"/>
        </a:p>
      </dgm:t>
    </dgm:pt>
    <dgm:pt modelId="{60FC6A24-C753-44B9-9441-FC63014950D6}" type="pres">
      <dgm:prSet presAssocID="{B26F3A5D-F7DD-4E7B-8F5A-07CAF515F474}" presName="childText" presStyleLbl="bgAcc1" presStyleIdx="3" presStyleCnt="8" custScaleX="681007" custScaleY="119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96495-719A-4BF9-8ED1-5AD9BBFEA7A4}" type="pres">
      <dgm:prSet presAssocID="{68344A63-7767-43BA-B444-E5B8C3B75512}" presName="Name13" presStyleLbl="parChTrans1D2" presStyleIdx="4" presStyleCnt="8"/>
      <dgm:spPr/>
      <dgm:t>
        <a:bodyPr/>
        <a:lstStyle/>
        <a:p>
          <a:endParaRPr lang="ru-RU"/>
        </a:p>
      </dgm:t>
    </dgm:pt>
    <dgm:pt modelId="{EC837045-77DD-4F0C-B908-330032197EC8}" type="pres">
      <dgm:prSet presAssocID="{C25B1E8E-D83E-4099-9A8C-66116A883E3D}" presName="childText" presStyleLbl="bgAcc1" presStyleIdx="4" presStyleCnt="8" custScaleX="688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C6682-11C6-4B21-B613-0758C13D82EA}" type="pres">
      <dgm:prSet presAssocID="{EE28BFE4-294A-4572-8ED8-390ED3D73770}" presName="Name13" presStyleLbl="parChTrans1D2" presStyleIdx="5" presStyleCnt="8"/>
      <dgm:spPr/>
      <dgm:t>
        <a:bodyPr/>
        <a:lstStyle/>
        <a:p>
          <a:endParaRPr lang="ru-RU"/>
        </a:p>
      </dgm:t>
    </dgm:pt>
    <dgm:pt modelId="{B1D06EFB-65D6-4DED-A812-419BA88F7E32}" type="pres">
      <dgm:prSet presAssocID="{907D9EDB-B776-4EAF-85BD-C4F42A43C011}" presName="childText" presStyleLbl="bgAcc1" presStyleIdx="5" presStyleCnt="8" custScaleX="692821" custScaleY="190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0E45F-8473-4E80-B5FF-28AACC795F9B}" type="pres">
      <dgm:prSet presAssocID="{07377550-A519-4275-B360-8B819A7FDC7E}" presName="Name13" presStyleLbl="parChTrans1D2" presStyleIdx="6" presStyleCnt="8"/>
      <dgm:spPr/>
      <dgm:t>
        <a:bodyPr/>
        <a:lstStyle/>
        <a:p>
          <a:endParaRPr lang="ru-RU"/>
        </a:p>
      </dgm:t>
    </dgm:pt>
    <dgm:pt modelId="{9F198E41-DF87-445E-8F92-A2B601DA539F}" type="pres">
      <dgm:prSet presAssocID="{10DA6B91-BAA2-4AB5-9BAE-48A353CDECB8}" presName="childText" presStyleLbl="bgAcc1" presStyleIdx="6" presStyleCnt="8" custScaleX="681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767FF-91C5-4B6B-8135-9633DF8283A6}" type="pres">
      <dgm:prSet presAssocID="{2E73CFF0-F992-48BE-913F-8E2B07782C94}" presName="Name13" presStyleLbl="parChTrans1D2" presStyleIdx="7" presStyleCnt="8"/>
      <dgm:spPr/>
      <dgm:t>
        <a:bodyPr/>
        <a:lstStyle/>
        <a:p>
          <a:endParaRPr lang="ru-RU"/>
        </a:p>
      </dgm:t>
    </dgm:pt>
    <dgm:pt modelId="{17B290EE-FB3B-42A7-8311-F6EBE5C81663}" type="pres">
      <dgm:prSet presAssocID="{7CC9799C-F513-4D52-B2C0-AE98AFABC5B2}" presName="childText" presStyleLbl="bgAcc1" presStyleIdx="7" presStyleCnt="8" custScaleX="681868" custScaleY="115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71DEDA-E7A7-48DA-9AE5-5F6BE865EA20}" srcId="{41328A4B-CCA1-4C67-8F22-A7FB687DE2DC}" destId="{F23558A4-67EA-4545-8603-4FA2E4AF74CE}" srcOrd="0" destOrd="0" parTransId="{F0487738-77AA-4595-9FAD-11C2685DE170}" sibTransId="{BFA098B1-23DA-45A9-A34D-ECBE3B8441C9}"/>
    <dgm:cxn modelId="{AE513DEA-B1E4-43EC-9A9A-80068BF9F410}" type="presOf" srcId="{C25B1E8E-D83E-4099-9A8C-66116A883E3D}" destId="{EC837045-77DD-4F0C-B908-330032197EC8}" srcOrd="0" destOrd="0" presId="urn:microsoft.com/office/officeart/2005/8/layout/hierarchy3"/>
    <dgm:cxn modelId="{0337E3CA-B6A2-43F5-B42A-4274F33B5C48}" type="presOf" srcId="{07377550-A519-4275-B360-8B819A7FDC7E}" destId="{CF50E45F-8473-4E80-B5FF-28AACC795F9B}" srcOrd="0" destOrd="0" presId="urn:microsoft.com/office/officeart/2005/8/layout/hierarchy3"/>
    <dgm:cxn modelId="{39295080-930C-43AC-89DF-96E3F3689FA1}" type="presOf" srcId="{F23558A4-67EA-4545-8603-4FA2E4AF74CE}" destId="{FEDE604D-8D2F-407E-BA1F-5297F029EB7C}" srcOrd="0" destOrd="0" presId="urn:microsoft.com/office/officeart/2005/8/layout/hierarchy3"/>
    <dgm:cxn modelId="{68329398-21F3-4B46-ABD2-91D65D3BFE0B}" type="presOf" srcId="{B26F3A5D-F7DD-4E7B-8F5A-07CAF515F474}" destId="{60FC6A24-C753-44B9-9441-FC63014950D6}" srcOrd="0" destOrd="0" presId="urn:microsoft.com/office/officeart/2005/8/layout/hierarchy3"/>
    <dgm:cxn modelId="{406250D5-9342-42B9-9A97-2E96A49FA979}" srcId="{F23558A4-67EA-4545-8603-4FA2E4AF74CE}" destId="{D08BE19D-2AE2-43C4-B82F-D5AF6E645717}" srcOrd="0" destOrd="0" parTransId="{9B7F13C6-1016-404F-900E-7950872AD648}" sibTransId="{8149EBBF-EAA5-438D-8B62-15E3BDCA2F7F}"/>
    <dgm:cxn modelId="{81A0DC11-44C0-4EFC-9270-9044D735797F}" type="presOf" srcId="{37676340-CEB8-4BBA-9D3B-0AE5EDD70526}" destId="{F0CD6016-3962-4530-8269-9981A439DE7F}" srcOrd="0" destOrd="0" presId="urn:microsoft.com/office/officeart/2005/8/layout/hierarchy3"/>
    <dgm:cxn modelId="{DC3F9964-8883-444B-975C-3BC75EA9A4D8}" type="presOf" srcId="{68344A63-7767-43BA-B444-E5B8C3B75512}" destId="{C5296495-719A-4BF9-8ED1-5AD9BBFEA7A4}" srcOrd="0" destOrd="0" presId="urn:microsoft.com/office/officeart/2005/8/layout/hierarchy3"/>
    <dgm:cxn modelId="{159F9FAE-AADE-4F68-AF8F-53ED951B97DD}" type="presOf" srcId="{8B10804D-56B6-480D-BC71-1A2BDCEDE294}" destId="{6F96D66D-B44E-4EB7-B4B7-F85F8D4D938B}" srcOrd="0" destOrd="0" presId="urn:microsoft.com/office/officeart/2005/8/layout/hierarchy3"/>
    <dgm:cxn modelId="{15B8FEC3-863C-4FF0-BC15-CAE11C83C821}" srcId="{F23558A4-67EA-4545-8603-4FA2E4AF74CE}" destId="{37676340-CEB8-4BBA-9D3B-0AE5EDD70526}" srcOrd="2" destOrd="0" parTransId="{8B10804D-56B6-480D-BC71-1A2BDCEDE294}" sibTransId="{3EBD6226-935D-4DBD-817A-8310BF27E045}"/>
    <dgm:cxn modelId="{645A59DB-72C0-4E09-B298-78DC754285CA}" type="presOf" srcId="{C191BB39-1C1E-47CB-B037-DDD65B47A582}" destId="{B180E401-7947-4B7E-A705-E8ECD0A519AE}" srcOrd="0" destOrd="0" presId="urn:microsoft.com/office/officeart/2005/8/layout/hierarchy3"/>
    <dgm:cxn modelId="{345DFBE9-48D1-485E-A588-8BCF00D068CD}" srcId="{F23558A4-67EA-4545-8603-4FA2E4AF74CE}" destId="{7CC9799C-F513-4D52-B2C0-AE98AFABC5B2}" srcOrd="7" destOrd="0" parTransId="{2E73CFF0-F992-48BE-913F-8E2B07782C94}" sibTransId="{4ADAE6A5-A2DD-4422-B2C7-3A6B237BA856}"/>
    <dgm:cxn modelId="{A1712A5C-5BAC-46DB-AC78-F7CCF0568576}" srcId="{F23558A4-67EA-4545-8603-4FA2E4AF74CE}" destId="{32FDBBF1-5995-4E16-9661-5D1E1B9A134C}" srcOrd="1" destOrd="0" parTransId="{12DC8EC0-7E4D-4749-8F90-19D1179F18A4}" sibTransId="{4BE4D508-2902-4628-BE13-FA08BDFD4B75}"/>
    <dgm:cxn modelId="{C8E87EBC-EF83-4BF1-9871-8E8C0E3972FC}" type="presOf" srcId="{9B7F13C6-1016-404F-900E-7950872AD648}" destId="{B533F7AF-D5EB-4D1C-8ABF-E2682DEF5C4D}" srcOrd="0" destOrd="0" presId="urn:microsoft.com/office/officeart/2005/8/layout/hierarchy3"/>
    <dgm:cxn modelId="{5A9E3397-A460-42A7-925E-30853AE54767}" type="presOf" srcId="{EE28BFE4-294A-4572-8ED8-390ED3D73770}" destId="{1F0C6682-11C6-4B21-B613-0758C13D82EA}" srcOrd="0" destOrd="0" presId="urn:microsoft.com/office/officeart/2005/8/layout/hierarchy3"/>
    <dgm:cxn modelId="{44445038-4A50-49AE-B02D-34F84A18963C}" type="presOf" srcId="{12DC8EC0-7E4D-4749-8F90-19D1179F18A4}" destId="{79DA2D88-2985-4FCD-9DAE-3361C203B4CE}" srcOrd="0" destOrd="0" presId="urn:microsoft.com/office/officeart/2005/8/layout/hierarchy3"/>
    <dgm:cxn modelId="{2DD3E90F-24E3-4326-A264-9264449261E5}" srcId="{F23558A4-67EA-4545-8603-4FA2E4AF74CE}" destId="{907D9EDB-B776-4EAF-85BD-C4F42A43C011}" srcOrd="5" destOrd="0" parTransId="{EE28BFE4-294A-4572-8ED8-390ED3D73770}" sibTransId="{D068314B-21F1-476C-85C4-E1C0DBFE6902}"/>
    <dgm:cxn modelId="{F155871F-BB3F-4791-8B64-9D027DDB78D7}" type="presOf" srcId="{41328A4B-CCA1-4C67-8F22-A7FB687DE2DC}" destId="{8CA4E7D6-FEF8-4F6D-955D-C5F141D06FFA}" srcOrd="0" destOrd="0" presId="urn:microsoft.com/office/officeart/2005/8/layout/hierarchy3"/>
    <dgm:cxn modelId="{14274D7F-FE50-43A8-9477-28045F398513}" type="presOf" srcId="{10DA6B91-BAA2-4AB5-9BAE-48A353CDECB8}" destId="{9F198E41-DF87-445E-8F92-A2B601DA539F}" srcOrd="0" destOrd="0" presId="urn:microsoft.com/office/officeart/2005/8/layout/hierarchy3"/>
    <dgm:cxn modelId="{866398C7-5565-43F1-9310-6C99CDD138F6}" type="presOf" srcId="{D08BE19D-2AE2-43C4-B82F-D5AF6E645717}" destId="{A13A60C0-C55D-456F-873A-28396D6AF33E}" srcOrd="0" destOrd="0" presId="urn:microsoft.com/office/officeart/2005/8/layout/hierarchy3"/>
    <dgm:cxn modelId="{63E12E72-0CFC-483E-9B6F-C10B4388A24C}" srcId="{F23558A4-67EA-4545-8603-4FA2E4AF74CE}" destId="{10DA6B91-BAA2-4AB5-9BAE-48A353CDECB8}" srcOrd="6" destOrd="0" parTransId="{07377550-A519-4275-B360-8B819A7FDC7E}" sibTransId="{32AAD160-0223-4AA6-B6A1-EA9DA7892FE5}"/>
    <dgm:cxn modelId="{023EFFA1-40EB-40F5-BD7D-A9FA828BB6E2}" srcId="{F23558A4-67EA-4545-8603-4FA2E4AF74CE}" destId="{B26F3A5D-F7DD-4E7B-8F5A-07CAF515F474}" srcOrd="3" destOrd="0" parTransId="{C191BB39-1C1E-47CB-B037-DDD65B47A582}" sibTransId="{E7B1434E-FCE0-4706-A36C-92FBB40C4967}"/>
    <dgm:cxn modelId="{6C12E2F0-D2EB-41AC-B27A-308984E2E587}" type="presOf" srcId="{F23558A4-67EA-4545-8603-4FA2E4AF74CE}" destId="{8DE06E2F-36B2-4FDB-97AA-DC4E6212DFC5}" srcOrd="1" destOrd="0" presId="urn:microsoft.com/office/officeart/2005/8/layout/hierarchy3"/>
    <dgm:cxn modelId="{CB35AA56-72C0-4E9E-B8EC-A35A178B2FF4}" type="presOf" srcId="{907D9EDB-B776-4EAF-85BD-C4F42A43C011}" destId="{B1D06EFB-65D6-4DED-A812-419BA88F7E32}" srcOrd="0" destOrd="0" presId="urn:microsoft.com/office/officeart/2005/8/layout/hierarchy3"/>
    <dgm:cxn modelId="{D21414E5-7CB4-4952-9C36-76AFE8F650DE}" type="presOf" srcId="{2E73CFF0-F992-48BE-913F-8E2B07782C94}" destId="{A32767FF-91C5-4B6B-8135-9633DF8283A6}" srcOrd="0" destOrd="0" presId="urn:microsoft.com/office/officeart/2005/8/layout/hierarchy3"/>
    <dgm:cxn modelId="{A0730AAB-FF44-4221-B628-33A58D964490}" type="presOf" srcId="{32FDBBF1-5995-4E16-9661-5D1E1B9A134C}" destId="{63E8982C-FF67-4032-851A-D3EE20722809}" srcOrd="0" destOrd="0" presId="urn:microsoft.com/office/officeart/2005/8/layout/hierarchy3"/>
    <dgm:cxn modelId="{13891C11-749F-4CF9-ACD1-A7370312E402}" srcId="{F23558A4-67EA-4545-8603-4FA2E4AF74CE}" destId="{C25B1E8E-D83E-4099-9A8C-66116A883E3D}" srcOrd="4" destOrd="0" parTransId="{68344A63-7767-43BA-B444-E5B8C3B75512}" sibTransId="{DF705D84-2A1D-42F9-BEC2-16638904879E}"/>
    <dgm:cxn modelId="{8D23C120-DF6B-4883-8520-D65A0C67589B}" type="presOf" srcId="{7CC9799C-F513-4D52-B2C0-AE98AFABC5B2}" destId="{17B290EE-FB3B-42A7-8311-F6EBE5C81663}" srcOrd="0" destOrd="0" presId="urn:microsoft.com/office/officeart/2005/8/layout/hierarchy3"/>
    <dgm:cxn modelId="{01834487-9AD1-453F-BF77-C0058ED02A90}" type="presParOf" srcId="{8CA4E7D6-FEF8-4F6D-955D-C5F141D06FFA}" destId="{44F83B26-9E2D-41E0-9B56-3BC8D8D1848C}" srcOrd="0" destOrd="0" presId="urn:microsoft.com/office/officeart/2005/8/layout/hierarchy3"/>
    <dgm:cxn modelId="{BF663DAE-61E3-4B02-BF6B-38A2FA207109}" type="presParOf" srcId="{44F83B26-9E2D-41E0-9B56-3BC8D8D1848C}" destId="{F4A4EDEC-A809-4AD4-AFA3-954A21613B1A}" srcOrd="0" destOrd="0" presId="urn:microsoft.com/office/officeart/2005/8/layout/hierarchy3"/>
    <dgm:cxn modelId="{420B99B8-4EBC-42DA-AD0B-99C497C05D4B}" type="presParOf" srcId="{F4A4EDEC-A809-4AD4-AFA3-954A21613B1A}" destId="{FEDE604D-8D2F-407E-BA1F-5297F029EB7C}" srcOrd="0" destOrd="0" presId="urn:microsoft.com/office/officeart/2005/8/layout/hierarchy3"/>
    <dgm:cxn modelId="{C433D2D1-668C-4A76-ADC0-F1E6066590AB}" type="presParOf" srcId="{F4A4EDEC-A809-4AD4-AFA3-954A21613B1A}" destId="{8DE06E2F-36B2-4FDB-97AA-DC4E6212DFC5}" srcOrd="1" destOrd="0" presId="urn:microsoft.com/office/officeart/2005/8/layout/hierarchy3"/>
    <dgm:cxn modelId="{8CD328D9-0EAC-47F0-9D96-7DB155A53E29}" type="presParOf" srcId="{44F83B26-9E2D-41E0-9B56-3BC8D8D1848C}" destId="{1C640A5C-4C44-49F9-B222-B759BC8EC76E}" srcOrd="1" destOrd="0" presId="urn:microsoft.com/office/officeart/2005/8/layout/hierarchy3"/>
    <dgm:cxn modelId="{30F1B205-6424-4438-A7FD-2F493AE83693}" type="presParOf" srcId="{1C640A5C-4C44-49F9-B222-B759BC8EC76E}" destId="{B533F7AF-D5EB-4D1C-8ABF-E2682DEF5C4D}" srcOrd="0" destOrd="0" presId="urn:microsoft.com/office/officeart/2005/8/layout/hierarchy3"/>
    <dgm:cxn modelId="{0DC8E932-0312-4C90-9EA9-256760A9450F}" type="presParOf" srcId="{1C640A5C-4C44-49F9-B222-B759BC8EC76E}" destId="{A13A60C0-C55D-456F-873A-28396D6AF33E}" srcOrd="1" destOrd="0" presId="urn:microsoft.com/office/officeart/2005/8/layout/hierarchy3"/>
    <dgm:cxn modelId="{0AAFA4EF-AAC1-4023-A2A9-6E22F2AD119F}" type="presParOf" srcId="{1C640A5C-4C44-49F9-B222-B759BC8EC76E}" destId="{79DA2D88-2985-4FCD-9DAE-3361C203B4CE}" srcOrd="2" destOrd="0" presId="urn:microsoft.com/office/officeart/2005/8/layout/hierarchy3"/>
    <dgm:cxn modelId="{05FC8F82-7719-48B3-A700-4D6B1DB37B17}" type="presParOf" srcId="{1C640A5C-4C44-49F9-B222-B759BC8EC76E}" destId="{63E8982C-FF67-4032-851A-D3EE20722809}" srcOrd="3" destOrd="0" presId="urn:microsoft.com/office/officeart/2005/8/layout/hierarchy3"/>
    <dgm:cxn modelId="{012F17A4-0DBF-4265-92E0-F67AB2890775}" type="presParOf" srcId="{1C640A5C-4C44-49F9-B222-B759BC8EC76E}" destId="{6F96D66D-B44E-4EB7-B4B7-F85F8D4D938B}" srcOrd="4" destOrd="0" presId="urn:microsoft.com/office/officeart/2005/8/layout/hierarchy3"/>
    <dgm:cxn modelId="{6F452455-2803-4C5E-81C6-9E75CB91E622}" type="presParOf" srcId="{1C640A5C-4C44-49F9-B222-B759BC8EC76E}" destId="{F0CD6016-3962-4530-8269-9981A439DE7F}" srcOrd="5" destOrd="0" presId="urn:microsoft.com/office/officeart/2005/8/layout/hierarchy3"/>
    <dgm:cxn modelId="{E9A084FF-36D7-4F9F-A8F4-5BFAC73D328A}" type="presParOf" srcId="{1C640A5C-4C44-49F9-B222-B759BC8EC76E}" destId="{B180E401-7947-4B7E-A705-E8ECD0A519AE}" srcOrd="6" destOrd="0" presId="urn:microsoft.com/office/officeart/2005/8/layout/hierarchy3"/>
    <dgm:cxn modelId="{2A3105E8-D1BD-48DD-BF90-85E84A3FAF59}" type="presParOf" srcId="{1C640A5C-4C44-49F9-B222-B759BC8EC76E}" destId="{60FC6A24-C753-44B9-9441-FC63014950D6}" srcOrd="7" destOrd="0" presId="urn:microsoft.com/office/officeart/2005/8/layout/hierarchy3"/>
    <dgm:cxn modelId="{43A8C667-451D-484C-BF0E-B077384475E3}" type="presParOf" srcId="{1C640A5C-4C44-49F9-B222-B759BC8EC76E}" destId="{C5296495-719A-4BF9-8ED1-5AD9BBFEA7A4}" srcOrd="8" destOrd="0" presId="urn:microsoft.com/office/officeart/2005/8/layout/hierarchy3"/>
    <dgm:cxn modelId="{DAD530EC-3E17-40F3-BFF2-A2C353A37902}" type="presParOf" srcId="{1C640A5C-4C44-49F9-B222-B759BC8EC76E}" destId="{EC837045-77DD-4F0C-B908-330032197EC8}" srcOrd="9" destOrd="0" presId="urn:microsoft.com/office/officeart/2005/8/layout/hierarchy3"/>
    <dgm:cxn modelId="{C8E6F823-2A0D-460E-A931-75719ED22659}" type="presParOf" srcId="{1C640A5C-4C44-49F9-B222-B759BC8EC76E}" destId="{1F0C6682-11C6-4B21-B613-0758C13D82EA}" srcOrd="10" destOrd="0" presId="urn:microsoft.com/office/officeart/2005/8/layout/hierarchy3"/>
    <dgm:cxn modelId="{3F17093C-1208-4961-9F53-77F64406C5EB}" type="presParOf" srcId="{1C640A5C-4C44-49F9-B222-B759BC8EC76E}" destId="{B1D06EFB-65D6-4DED-A812-419BA88F7E32}" srcOrd="11" destOrd="0" presId="urn:microsoft.com/office/officeart/2005/8/layout/hierarchy3"/>
    <dgm:cxn modelId="{0F1ED8EE-3242-4BA3-B496-B9EBE0312DDA}" type="presParOf" srcId="{1C640A5C-4C44-49F9-B222-B759BC8EC76E}" destId="{CF50E45F-8473-4E80-B5FF-28AACC795F9B}" srcOrd="12" destOrd="0" presId="urn:microsoft.com/office/officeart/2005/8/layout/hierarchy3"/>
    <dgm:cxn modelId="{89A4A9EF-AFB5-4FE9-B5BC-E324DBF47830}" type="presParOf" srcId="{1C640A5C-4C44-49F9-B222-B759BC8EC76E}" destId="{9F198E41-DF87-445E-8F92-A2B601DA539F}" srcOrd="13" destOrd="0" presId="urn:microsoft.com/office/officeart/2005/8/layout/hierarchy3"/>
    <dgm:cxn modelId="{65EADBE9-367B-4407-807D-123BFABC4450}" type="presParOf" srcId="{1C640A5C-4C44-49F9-B222-B759BC8EC76E}" destId="{A32767FF-91C5-4B6B-8135-9633DF8283A6}" srcOrd="14" destOrd="0" presId="urn:microsoft.com/office/officeart/2005/8/layout/hierarchy3"/>
    <dgm:cxn modelId="{BFEBED89-3789-4F50-9B75-CB0532A4F5AA}" type="presParOf" srcId="{1C640A5C-4C44-49F9-B222-B759BC8EC76E}" destId="{17B290EE-FB3B-42A7-8311-F6EBE5C81663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4BC0B5-16AE-4000-A2AE-F8692DEFFD87}" type="doc">
      <dgm:prSet loTypeId="urn:microsoft.com/office/officeart/2005/8/layout/funnel1" loCatId="relationship" qsTypeId="urn:microsoft.com/office/officeart/2005/8/quickstyle/3d3" qsCatId="3D" csTypeId="urn:microsoft.com/office/officeart/2005/8/colors/colorful1" csCatId="colorful" phldr="1"/>
      <dgm:spPr/>
    </dgm:pt>
    <dgm:pt modelId="{2F36688C-C499-404B-97AD-77EA83CE6A3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Базы данных и информационные системы</a:t>
          </a:r>
          <a:endParaRPr lang="ru-RU" sz="2400" b="1" dirty="0">
            <a:solidFill>
              <a:schemeClr val="tx1"/>
            </a:solidFill>
          </a:endParaRPr>
        </a:p>
      </dgm:t>
    </dgm:pt>
    <dgm:pt modelId="{3988C586-51B7-41AB-A4FA-62EEBDF8D6EE}" type="parTrans" cxnId="{82E59FB7-BE6F-495C-944F-802588ADE462}">
      <dgm:prSet/>
      <dgm:spPr/>
      <dgm:t>
        <a:bodyPr/>
        <a:lstStyle/>
        <a:p>
          <a:endParaRPr lang="ru-RU" sz="2200" b="1">
            <a:solidFill>
              <a:schemeClr val="tx1"/>
            </a:solidFill>
          </a:endParaRPr>
        </a:p>
      </dgm:t>
    </dgm:pt>
    <dgm:pt modelId="{E2143BF0-BF54-459D-AE07-FC80BFAFB786}" type="sibTrans" cxnId="{82E59FB7-BE6F-495C-944F-802588ADE462}">
      <dgm:prSet/>
      <dgm:spPr/>
      <dgm:t>
        <a:bodyPr/>
        <a:lstStyle/>
        <a:p>
          <a:endParaRPr lang="ru-RU" sz="2200" b="1">
            <a:solidFill>
              <a:schemeClr val="tx1"/>
            </a:solidFill>
          </a:endParaRPr>
        </a:p>
      </dgm:t>
    </dgm:pt>
    <dgm:pt modelId="{4C03E2B0-6ABE-4392-85BD-EC4BD6CD23FE}">
      <dgm:prSet phldrT="[Текст]" custT="1"/>
      <dgm:spPr/>
      <dgm:t>
        <a:bodyPr/>
        <a:lstStyle/>
        <a:p>
          <a:pPr marL="0" indent="0"/>
          <a:r>
            <a:rPr lang="ru-RU" sz="2200" b="1" dirty="0" smtClean="0">
              <a:solidFill>
                <a:schemeClr val="tx1"/>
              </a:solidFill>
            </a:rPr>
            <a:t>Основы алгоритмизации и программирования</a:t>
          </a:r>
          <a:endParaRPr lang="ru-RU" sz="2200" b="1" dirty="0">
            <a:solidFill>
              <a:schemeClr val="tx1"/>
            </a:solidFill>
          </a:endParaRPr>
        </a:p>
      </dgm:t>
    </dgm:pt>
    <dgm:pt modelId="{BC439333-4AEF-4161-890A-92750E67E6F9}" type="parTrans" cxnId="{D665149F-467B-4B04-AD4D-5465D1E4842E}">
      <dgm:prSet/>
      <dgm:spPr/>
      <dgm:t>
        <a:bodyPr/>
        <a:lstStyle/>
        <a:p>
          <a:endParaRPr lang="ru-RU" sz="2200" b="1">
            <a:solidFill>
              <a:schemeClr val="tx1"/>
            </a:solidFill>
          </a:endParaRPr>
        </a:p>
      </dgm:t>
    </dgm:pt>
    <dgm:pt modelId="{094A0DB6-5C68-465E-991D-9E10CB859825}" type="sibTrans" cxnId="{D665149F-467B-4B04-AD4D-5465D1E4842E}">
      <dgm:prSet/>
      <dgm:spPr/>
      <dgm:t>
        <a:bodyPr/>
        <a:lstStyle/>
        <a:p>
          <a:endParaRPr lang="ru-RU" sz="2200" b="1">
            <a:solidFill>
              <a:schemeClr val="tx1"/>
            </a:solidFill>
          </a:endParaRPr>
        </a:p>
      </dgm:t>
    </dgm:pt>
    <dgm:pt modelId="{E14FF8CD-A701-407D-B449-5841ABFA51A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Поиск информации в Интернете</a:t>
          </a:r>
          <a:endParaRPr lang="ru-RU" sz="2400" b="1" dirty="0">
            <a:solidFill>
              <a:schemeClr val="tx1"/>
            </a:solidFill>
          </a:endParaRPr>
        </a:p>
      </dgm:t>
    </dgm:pt>
    <dgm:pt modelId="{3D9BCCE5-767F-4C2F-A06E-483DA09BA830}" type="parTrans" cxnId="{76C01F67-D6AB-447A-871F-0C1CAD7D0E1E}">
      <dgm:prSet/>
      <dgm:spPr/>
      <dgm:t>
        <a:bodyPr/>
        <a:lstStyle/>
        <a:p>
          <a:endParaRPr lang="ru-RU" sz="2200" b="1">
            <a:solidFill>
              <a:schemeClr val="tx1"/>
            </a:solidFill>
          </a:endParaRPr>
        </a:p>
      </dgm:t>
    </dgm:pt>
    <dgm:pt modelId="{EF6077AC-33EB-48EB-9726-5C6FF216511E}" type="sibTrans" cxnId="{76C01F67-D6AB-447A-871F-0C1CAD7D0E1E}">
      <dgm:prSet/>
      <dgm:spPr/>
      <dgm:t>
        <a:bodyPr/>
        <a:lstStyle/>
        <a:p>
          <a:endParaRPr lang="ru-RU" sz="2200" b="1">
            <a:solidFill>
              <a:schemeClr val="tx1"/>
            </a:solidFill>
          </a:endParaRPr>
        </a:p>
      </dgm:t>
    </dgm:pt>
    <dgm:pt modelId="{812E1BA1-2FEF-4B3C-BCCA-5652A0C5894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Логические основы построения компьютера</a:t>
          </a:r>
          <a:endParaRPr lang="ru-RU" sz="2800" b="1" dirty="0">
            <a:solidFill>
              <a:schemeClr val="tx1"/>
            </a:solidFill>
          </a:endParaRPr>
        </a:p>
      </dgm:t>
    </dgm:pt>
    <dgm:pt modelId="{5618B8C0-19F7-49E9-8572-9369CD6822FA}" type="parTrans" cxnId="{9DA3C47E-5D8A-4FED-B055-3BC1ACEDFDCA}">
      <dgm:prSet/>
      <dgm:spPr/>
      <dgm:t>
        <a:bodyPr/>
        <a:lstStyle/>
        <a:p>
          <a:endParaRPr lang="ru-RU" sz="2200" b="1">
            <a:solidFill>
              <a:schemeClr val="tx1"/>
            </a:solidFill>
          </a:endParaRPr>
        </a:p>
      </dgm:t>
    </dgm:pt>
    <dgm:pt modelId="{CC23C8C6-FC17-4409-8ED9-24D043415208}" type="sibTrans" cxnId="{9DA3C47E-5D8A-4FED-B055-3BC1ACEDFDCA}">
      <dgm:prSet/>
      <dgm:spPr/>
      <dgm:t>
        <a:bodyPr/>
        <a:lstStyle/>
        <a:p>
          <a:endParaRPr lang="ru-RU" sz="2200" b="1">
            <a:solidFill>
              <a:schemeClr val="tx1"/>
            </a:solidFill>
          </a:endParaRPr>
        </a:p>
      </dgm:t>
    </dgm:pt>
    <dgm:pt modelId="{56111242-0080-4334-88AC-043505FB1B59}" type="pres">
      <dgm:prSet presAssocID="{394BC0B5-16AE-4000-A2AE-F8692DEFFD87}" presName="Name0" presStyleCnt="0">
        <dgm:presLayoutVars>
          <dgm:chMax val="4"/>
          <dgm:resizeHandles val="exact"/>
        </dgm:presLayoutVars>
      </dgm:prSet>
      <dgm:spPr/>
    </dgm:pt>
    <dgm:pt modelId="{9C269AA8-E06E-4062-ADC6-0F76A27FF925}" type="pres">
      <dgm:prSet presAssocID="{394BC0B5-16AE-4000-A2AE-F8692DEFFD87}" presName="ellipse" presStyleLbl="trBgShp" presStyleIdx="0" presStyleCnt="1" custScaleX="155620" custLinFactNeighborX="-309" custLinFactNeighborY="13581"/>
      <dgm:spPr/>
    </dgm:pt>
    <dgm:pt modelId="{A09F09CD-F5BA-4F49-A1C7-A6E672E572C0}" type="pres">
      <dgm:prSet presAssocID="{394BC0B5-16AE-4000-A2AE-F8692DEFFD87}" presName="arrow1" presStyleLbl="fgShp" presStyleIdx="0" presStyleCnt="1" custAng="10800000" custLinFactY="5211" custLinFactNeighborX="12849" custLinFactNeighborY="100000"/>
      <dgm:spPr>
        <a:noFill/>
        <a:ln>
          <a:noFill/>
        </a:ln>
      </dgm:spPr>
    </dgm:pt>
    <dgm:pt modelId="{470F21A0-0DD7-483C-8D55-BFC63431B484}" type="pres">
      <dgm:prSet presAssocID="{394BC0B5-16AE-4000-A2AE-F8692DEFFD87}" presName="rectangle" presStyleLbl="revTx" presStyleIdx="0" presStyleCnt="1" custScaleX="106742" custScaleY="154608" custLinFactNeighborX="687" custLinFactNeighborY="-11516">
        <dgm:presLayoutVars>
          <dgm:bulletEnabled val="1"/>
        </dgm:presLayoutVars>
      </dgm:prSet>
      <dgm:spPr>
        <a:prstGeom prst="upArrowCallout">
          <a:avLst/>
        </a:prstGeom>
      </dgm:spPr>
      <dgm:t>
        <a:bodyPr/>
        <a:lstStyle/>
        <a:p>
          <a:endParaRPr lang="ru-RU"/>
        </a:p>
      </dgm:t>
    </dgm:pt>
    <dgm:pt modelId="{9FED2B2A-D5BA-4A27-A1EE-52B40794DEB2}" type="pres">
      <dgm:prSet presAssocID="{4C03E2B0-6ABE-4392-85BD-EC4BD6CD23FE}" presName="item1" presStyleLbl="node1" presStyleIdx="0" presStyleCnt="3" custScaleX="205938" custLinFactNeighborX="0" custLinFactNeighborY="9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D3682-88EB-4096-8756-502D0FE51C32}" type="pres">
      <dgm:prSet presAssocID="{E14FF8CD-A701-407D-B449-5841ABFA51AA}" presName="item2" presStyleLbl="node1" presStyleIdx="1" presStyleCnt="3" custScaleX="205286" custLinFactNeighborX="-44651" custLinFactNeighborY="-1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F61D33-8B06-46C8-B3EF-4D60C21F8A75}" type="pres">
      <dgm:prSet presAssocID="{812E1BA1-2FEF-4B3C-BCCA-5652A0C58943}" presName="item3" presStyleLbl="node1" presStyleIdx="2" presStyleCnt="3" custScaleX="210848" custLinFactNeighborX="59653" custLinFactNeighborY="22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9FE42-7315-4D02-8B7C-1C965B6F217E}" type="pres">
      <dgm:prSet presAssocID="{394BC0B5-16AE-4000-A2AE-F8692DEFFD87}" presName="funnel" presStyleLbl="trAlignAcc1" presStyleIdx="0" presStyleCnt="1" custScaleX="151952" custLinFactNeighborX="0" custLinFactNeighborY="5974"/>
      <dgm:spPr/>
      <dgm:t>
        <a:bodyPr/>
        <a:lstStyle/>
        <a:p>
          <a:endParaRPr lang="ru-RU"/>
        </a:p>
      </dgm:t>
    </dgm:pt>
  </dgm:ptLst>
  <dgm:cxnLst>
    <dgm:cxn modelId="{9DA3C47E-5D8A-4FED-B055-3BC1ACEDFDCA}" srcId="{394BC0B5-16AE-4000-A2AE-F8692DEFFD87}" destId="{812E1BA1-2FEF-4B3C-BCCA-5652A0C58943}" srcOrd="3" destOrd="0" parTransId="{5618B8C0-19F7-49E9-8572-9369CD6822FA}" sibTransId="{CC23C8C6-FC17-4409-8ED9-24D043415208}"/>
    <dgm:cxn modelId="{4D561FA2-2F03-4F83-8A14-FC527FEBE935}" type="presOf" srcId="{394BC0B5-16AE-4000-A2AE-F8692DEFFD87}" destId="{56111242-0080-4334-88AC-043505FB1B59}" srcOrd="0" destOrd="0" presId="urn:microsoft.com/office/officeart/2005/8/layout/funnel1"/>
    <dgm:cxn modelId="{76C01F67-D6AB-447A-871F-0C1CAD7D0E1E}" srcId="{394BC0B5-16AE-4000-A2AE-F8692DEFFD87}" destId="{E14FF8CD-A701-407D-B449-5841ABFA51AA}" srcOrd="2" destOrd="0" parTransId="{3D9BCCE5-767F-4C2F-A06E-483DA09BA830}" sibTransId="{EF6077AC-33EB-48EB-9726-5C6FF216511E}"/>
    <dgm:cxn modelId="{D665149F-467B-4B04-AD4D-5465D1E4842E}" srcId="{394BC0B5-16AE-4000-A2AE-F8692DEFFD87}" destId="{4C03E2B0-6ABE-4392-85BD-EC4BD6CD23FE}" srcOrd="1" destOrd="0" parTransId="{BC439333-4AEF-4161-890A-92750E67E6F9}" sibTransId="{094A0DB6-5C68-465E-991D-9E10CB859825}"/>
    <dgm:cxn modelId="{68C77955-412C-458A-B293-B5E88AA74829}" type="presOf" srcId="{2F36688C-C499-404B-97AD-77EA83CE6A39}" destId="{C1F61D33-8B06-46C8-B3EF-4D60C21F8A75}" srcOrd="0" destOrd="0" presId="urn:microsoft.com/office/officeart/2005/8/layout/funnel1"/>
    <dgm:cxn modelId="{D86DBDDD-FFB6-43CD-8595-BC140BE75F4B}" type="presOf" srcId="{812E1BA1-2FEF-4B3C-BCCA-5652A0C58943}" destId="{470F21A0-0DD7-483C-8D55-BFC63431B484}" srcOrd="0" destOrd="0" presId="urn:microsoft.com/office/officeart/2005/8/layout/funnel1"/>
    <dgm:cxn modelId="{2D62CAE7-7318-4E7A-A755-E8B4D76F64E9}" type="presOf" srcId="{4C03E2B0-6ABE-4392-85BD-EC4BD6CD23FE}" destId="{236D3682-88EB-4096-8756-502D0FE51C32}" srcOrd="0" destOrd="0" presId="urn:microsoft.com/office/officeart/2005/8/layout/funnel1"/>
    <dgm:cxn modelId="{5CDD0341-7E22-4A87-A230-E065B91E4723}" type="presOf" srcId="{E14FF8CD-A701-407D-B449-5841ABFA51AA}" destId="{9FED2B2A-D5BA-4A27-A1EE-52B40794DEB2}" srcOrd="0" destOrd="0" presId="urn:microsoft.com/office/officeart/2005/8/layout/funnel1"/>
    <dgm:cxn modelId="{82E59FB7-BE6F-495C-944F-802588ADE462}" srcId="{394BC0B5-16AE-4000-A2AE-F8692DEFFD87}" destId="{2F36688C-C499-404B-97AD-77EA83CE6A39}" srcOrd="0" destOrd="0" parTransId="{3988C586-51B7-41AB-A4FA-62EEBDF8D6EE}" sibTransId="{E2143BF0-BF54-459D-AE07-FC80BFAFB786}"/>
    <dgm:cxn modelId="{48C17455-9136-4038-9921-F42AE4C500A5}" type="presParOf" srcId="{56111242-0080-4334-88AC-043505FB1B59}" destId="{9C269AA8-E06E-4062-ADC6-0F76A27FF925}" srcOrd="0" destOrd="0" presId="urn:microsoft.com/office/officeart/2005/8/layout/funnel1"/>
    <dgm:cxn modelId="{5E391DF7-42C9-4676-8CDB-9FAA42877B0C}" type="presParOf" srcId="{56111242-0080-4334-88AC-043505FB1B59}" destId="{A09F09CD-F5BA-4F49-A1C7-A6E672E572C0}" srcOrd="1" destOrd="0" presId="urn:microsoft.com/office/officeart/2005/8/layout/funnel1"/>
    <dgm:cxn modelId="{659A8C43-43F4-4438-B544-B0A36C789FC2}" type="presParOf" srcId="{56111242-0080-4334-88AC-043505FB1B59}" destId="{470F21A0-0DD7-483C-8D55-BFC63431B484}" srcOrd="2" destOrd="0" presId="urn:microsoft.com/office/officeart/2005/8/layout/funnel1"/>
    <dgm:cxn modelId="{344E05EB-6E7A-4CC8-AEAE-53F28593AB06}" type="presParOf" srcId="{56111242-0080-4334-88AC-043505FB1B59}" destId="{9FED2B2A-D5BA-4A27-A1EE-52B40794DEB2}" srcOrd="3" destOrd="0" presId="urn:microsoft.com/office/officeart/2005/8/layout/funnel1"/>
    <dgm:cxn modelId="{6AE589CB-8D16-40CD-A02C-DDA30B1BF87D}" type="presParOf" srcId="{56111242-0080-4334-88AC-043505FB1B59}" destId="{236D3682-88EB-4096-8756-502D0FE51C32}" srcOrd="4" destOrd="0" presId="urn:microsoft.com/office/officeart/2005/8/layout/funnel1"/>
    <dgm:cxn modelId="{AC77A51C-DDDA-4F4D-A10E-2BCCF3E69732}" type="presParOf" srcId="{56111242-0080-4334-88AC-043505FB1B59}" destId="{C1F61D33-8B06-46C8-B3EF-4D60C21F8A75}" srcOrd="5" destOrd="0" presId="urn:microsoft.com/office/officeart/2005/8/layout/funnel1"/>
    <dgm:cxn modelId="{A1F61861-ED2C-4A2F-A5A6-A8D95140549A}" type="presParOf" srcId="{56111242-0080-4334-88AC-043505FB1B59}" destId="{B5C9FE42-7315-4D02-8B7C-1C965B6F217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262DC4A-D613-4DD0-A2DA-7735BF37CA8F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5B2F76A-439D-4018-B52A-6910BA7DA98B}">
      <dgm:prSet phldrT="[Текст]" custT="1"/>
      <dgm:spPr/>
      <dgm:t>
        <a:bodyPr/>
        <a:lstStyle/>
        <a:p>
          <a:r>
            <a:rPr lang="ru-RU" sz="2800" dirty="0" smtClean="0">
              <a:solidFill>
                <a:sysClr val="windowText" lastClr="000000"/>
              </a:solidFill>
            </a:rPr>
            <a:t>Уметь выдвигать гипотезы и осуществлять их проверку</a:t>
          </a:r>
          <a:endParaRPr lang="ru-RU" sz="2800" dirty="0">
            <a:solidFill>
              <a:sysClr val="windowText" lastClr="000000"/>
            </a:solidFill>
          </a:endParaRPr>
        </a:p>
      </dgm:t>
    </dgm:pt>
    <dgm:pt modelId="{38C5B4C2-D609-484D-BFAC-0122BCCB637A}" type="parTrans" cxnId="{BBDB4E64-9656-4AD7-B69F-028E1945C0AA}">
      <dgm:prSet custT="1"/>
      <dgm:spPr/>
      <dgm:t>
        <a:bodyPr/>
        <a:lstStyle/>
        <a:p>
          <a:endParaRPr lang="ru-RU" sz="1800">
            <a:solidFill>
              <a:sysClr val="windowText" lastClr="000000"/>
            </a:solidFill>
          </a:endParaRPr>
        </a:p>
      </dgm:t>
    </dgm:pt>
    <dgm:pt modelId="{BDD8C6AD-4263-4131-9D83-5AEDD9E0E149}" type="sibTrans" cxnId="{BBDB4E64-9656-4AD7-B69F-028E1945C0AA}">
      <dgm:prSet/>
      <dgm:spPr/>
      <dgm:t>
        <a:bodyPr/>
        <a:lstStyle/>
        <a:p>
          <a:endParaRPr lang="ru-RU" sz="4400">
            <a:solidFill>
              <a:sysClr val="windowText" lastClr="000000"/>
            </a:solidFill>
          </a:endParaRPr>
        </a:p>
      </dgm:t>
    </dgm:pt>
    <dgm:pt modelId="{EA674F99-8762-45E6-8C44-8A87C363C1AF}">
      <dgm:prSet phldrT="[Текст]" custT="1"/>
      <dgm:spPr/>
      <dgm:t>
        <a:bodyPr/>
        <a:lstStyle/>
        <a:p>
          <a:r>
            <a:rPr lang="ru-RU" sz="2800" dirty="0" smtClean="0">
              <a:solidFill>
                <a:sysClr val="windowText" lastClr="000000"/>
              </a:solidFill>
            </a:rPr>
            <a:t>Понимать смысл слов «и», «или»,   «не»</a:t>
          </a:r>
          <a:endParaRPr lang="ru-RU" sz="2800" dirty="0">
            <a:solidFill>
              <a:sysClr val="windowText" lastClr="000000"/>
            </a:solidFill>
          </a:endParaRPr>
        </a:p>
      </dgm:t>
    </dgm:pt>
    <dgm:pt modelId="{A3913D1F-0347-42C6-9FD0-AF4CE7CCFB0A}" type="parTrans" cxnId="{3246BDBD-0F69-4119-883C-0211F9934F00}">
      <dgm:prSet custT="1"/>
      <dgm:spPr/>
      <dgm:t>
        <a:bodyPr/>
        <a:lstStyle/>
        <a:p>
          <a:endParaRPr lang="ru-RU" sz="1800">
            <a:solidFill>
              <a:sysClr val="windowText" lastClr="000000"/>
            </a:solidFill>
          </a:endParaRPr>
        </a:p>
      </dgm:t>
    </dgm:pt>
    <dgm:pt modelId="{DE592DBF-A20F-4F3F-96BC-EBC32F756278}" type="sibTrans" cxnId="{3246BDBD-0F69-4119-883C-0211F9934F00}">
      <dgm:prSet/>
      <dgm:spPr/>
      <dgm:t>
        <a:bodyPr/>
        <a:lstStyle/>
        <a:p>
          <a:endParaRPr lang="ru-RU" sz="4400">
            <a:solidFill>
              <a:sysClr val="windowText" lastClr="000000"/>
            </a:solidFill>
          </a:endParaRPr>
        </a:p>
      </dgm:t>
    </dgm:pt>
    <dgm:pt modelId="{1360969E-4BAB-4306-8B1C-B1A483066E66}">
      <dgm:prSet phldrT="[Текст]" custT="1"/>
      <dgm:spPr/>
      <dgm:t>
        <a:bodyPr/>
        <a:lstStyle/>
        <a:p>
          <a:r>
            <a:rPr lang="ru-RU" sz="2800" dirty="0" smtClean="0">
              <a:solidFill>
                <a:sysClr val="windowText" lastClr="000000"/>
              </a:solidFill>
            </a:rPr>
            <a:t>Иметь представление о высказываниях (суждениях), истинности высказываний</a:t>
          </a:r>
          <a:endParaRPr lang="ru-RU" sz="2800" dirty="0">
            <a:solidFill>
              <a:sysClr val="windowText" lastClr="000000"/>
            </a:solidFill>
          </a:endParaRPr>
        </a:p>
      </dgm:t>
    </dgm:pt>
    <dgm:pt modelId="{0658D6D2-DFE1-4CD4-8718-EF66630E11F9}" type="parTrans" cxnId="{6C46031D-54C7-45C4-8D7F-FD16A4F49BF1}">
      <dgm:prSet custT="1"/>
      <dgm:spPr/>
      <dgm:t>
        <a:bodyPr/>
        <a:lstStyle/>
        <a:p>
          <a:endParaRPr lang="ru-RU" sz="1800">
            <a:solidFill>
              <a:sysClr val="windowText" lastClr="000000"/>
            </a:solidFill>
          </a:endParaRPr>
        </a:p>
      </dgm:t>
    </dgm:pt>
    <dgm:pt modelId="{511E8F52-D05F-4444-A3AF-7860C56BBD4C}" type="sibTrans" cxnId="{6C46031D-54C7-45C4-8D7F-FD16A4F49BF1}">
      <dgm:prSet/>
      <dgm:spPr/>
      <dgm:t>
        <a:bodyPr/>
        <a:lstStyle/>
        <a:p>
          <a:endParaRPr lang="ru-RU" sz="4400">
            <a:solidFill>
              <a:sysClr val="windowText" lastClr="000000"/>
            </a:solidFill>
          </a:endParaRPr>
        </a:p>
      </dgm:t>
    </dgm:pt>
    <dgm:pt modelId="{B641CF40-6F4C-4E68-A34A-7A86072001BE}">
      <dgm:prSet phldrT="[Текст]" custT="1"/>
      <dgm:spPr/>
      <dgm:t>
        <a:bodyPr/>
        <a:lstStyle/>
        <a:p>
          <a:r>
            <a:rPr lang="ru-RU" sz="2800" dirty="0" smtClean="0">
              <a:solidFill>
                <a:sysClr val="windowText" lastClr="000000"/>
              </a:solidFill>
            </a:rPr>
            <a:t>Уметь рассуждать, строить умозаключения </a:t>
          </a:r>
          <a:endParaRPr lang="ru-RU" sz="2800" dirty="0">
            <a:solidFill>
              <a:sysClr val="windowText" lastClr="000000"/>
            </a:solidFill>
          </a:endParaRPr>
        </a:p>
      </dgm:t>
    </dgm:pt>
    <dgm:pt modelId="{BEE3B696-5B28-4177-BF39-9FEE441DEEDD}" type="parTrans" cxnId="{B1C79771-AAA3-44D2-AA50-C1476E42BED8}">
      <dgm:prSet custT="1"/>
      <dgm:spPr/>
      <dgm:t>
        <a:bodyPr/>
        <a:lstStyle/>
        <a:p>
          <a:endParaRPr lang="ru-RU" sz="1800">
            <a:solidFill>
              <a:sysClr val="windowText" lastClr="000000"/>
            </a:solidFill>
          </a:endParaRPr>
        </a:p>
      </dgm:t>
    </dgm:pt>
    <dgm:pt modelId="{77573619-94F0-4234-BBAC-F209D47EFCBF}" type="sibTrans" cxnId="{B1C79771-AAA3-44D2-AA50-C1476E42BED8}">
      <dgm:prSet/>
      <dgm:spPr/>
      <dgm:t>
        <a:bodyPr/>
        <a:lstStyle/>
        <a:p>
          <a:endParaRPr lang="ru-RU" sz="4400">
            <a:solidFill>
              <a:sysClr val="windowText" lastClr="000000"/>
            </a:solidFill>
          </a:endParaRPr>
        </a:p>
      </dgm:t>
    </dgm:pt>
    <dgm:pt modelId="{785D984D-C5CF-4280-B1C3-C836363B0BC1}">
      <dgm:prSet phldrT="[Текст]" custT="1"/>
      <dgm:spPr/>
      <dgm:t>
        <a:bodyPr/>
        <a:lstStyle/>
        <a:p>
          <a:endParaRPr lang="ru-RU" sz="3200" b="1" dirty="0">
            <a:solidFill>
              <a:sysClr val="windowText" lastClr="000000"/>
            </a:solidFill>
          </a:endParaRPr>
        </a:p>
      </dgm:t>
    </dgm:pt>
    <dgm:pt modelId="{62C7008E-CCF1-467F-9A70-06AC84A092F9}" type="parTrans" cxnId="{96CB7DF1-DCE1-4E3E-9233-91FCCB2596F8}">
      <dgm:prSet/>
      <dgm:spPr/>
      <dgm:t>
        <a:bodyPr/>
        <a:lstStyle/>
        <a:p>
          <a:endParaRPr lang="ru-RU" sz="2400"/>
        </a:p>
      </dgm:t>
    </dgm:pt>
    <dgm:pt modelId="{CB9D87DD-16A4-451C-9035-ED6A7BC4A847}" type="sibTrans" cxnId="{96CB7DF1-DCE1-4E3E-9233-91FCCB2596F8}">
      <dgm:prSet/>
      <dgm:spPr/>
      <dgm:t>
        <a:bodyPr/>
        <a:lstStyle/>
        <a:p>
          <a:endParaRPr lang="ru-RU" sz="2400"/>
        </a:p>
      </dgm:t>
    </dgm:pt>
    <dgm:pt modelId="{B91AB038-974F-4C16-9AC5-5FABDAB945E3}">
      <dgm:prSet phldrT="[Текст]" custT="1"/>
      <dgm:spPr/>
      <dgm:t>
        <a:bodyPr/>
        <a:lstStyle/>
        <a:p>
          <a:endParaRPr lang="ru-RU" sz="2800" dirty="0">
            <a:solidFill>
              <a:sysClr val="windowText" lastClr="000000"/>
            </a:solidFill>
          </a:endParaRPr>
        </a:p>
      </dgm:t>
    </dgm:pt>
    <dgm:pt modelId="{C9CE4FBF-D80B-40A9-B26B-B5D3359BF3C6}" type="parTrans" cxnId="{59C51EAF-F4C7-41E9-8D13-07B96702394A}">
      <dgm:prSet/>
      <dgm:spPr/>
      <dgm:t>
        <a:bodyPr/>
        <a:lstStyle/>
        <a:p>
          <a:endParaRPr lang="ru-RU" sz="2400"/>
        </a:p>
      </dgm:t>
    </dgm:pt>
    <dgm:pt modelId="{F3913B7F-5A35-49E3-9CB2-D02852AEC34A}" type="sibTrans" cxnId="{59C51EAF-F4C7-41E9-8D13-07B96702394A}">
      <dgm:prSet/>
      <dgm:spPr/>
      <dgm:t>
        <a:bodyPr/>
        <a:lstStyle/>
        <a:p>
          <a:endParaRPr lang="ru-RU" sz="2400"/>
        </a:p>
      </dgm:t>
    </dgm:pt>
    <dgm:pt modelId="{BDEA0C8D-6555-4022-BDFB-23BD072677E8}">
      <dgm:prSet phldrT="[Текст]" custT="1"/>
      <dgm:spPr/>
      <dgm:t>
        <a:bodyPr/>
        <a:lstStyle/>
        <a:p>
          <a:endParaRPr lang="ru-RU" sz="2800" dirty="0">
            <a:solidFill>
              <a:sysClr val="windowText" lastClr="000000"/>
            </a:solidFill>
          </a:endParaRPr>
        </a:p>
      </dgm:t>
    </dgm:pt>
    <dgm:pt modelId="{C28BD91C-891E-460C-8003-D6936C11E8F8}" type="parTrans" cxnId="{D81308ED-D6F3-4878-B6E4-6C400287CBD0}">
      <dgm:prSet/>
      <dgm:spPr/>
      <dgm:t>
        <a:bodyPr/>
        <a:lstStyle/>
        <a:p>
          <a:endParaRPr lang="ru-RU" sz="2400"/>
        </a:p>
      </dgm:t>
    </dgm:pt>
    <dgm:pt modelId="{BD953BB8-B2C8-4D3D-9603-B521EDF9BDCB}" type="sibTrans" cxnId="{D81308ED-D6F3-4878-B6E4-6C400287CBD0}">
      <dgm:prSet/>
      <dgm:spPr/>
      <dgm:t>
        <a:bodyPr/>
        <a:lstStyle/>
        <a:p>
          <a:endParaRPr lang="ru-RU" sz="2400"/>
        </a:p>
      </dgm:t>
    </dgm:pt>
    <dgm:pt modelId="{8E178CD8-2D07-4894-BBD4-95527EA774AF}">
      <dgm:prSet phldrT="[Текст]" custT="1"/>
      <dgm:spPr/>
      <dgm:t>
        <a:bodyPr/>
        <a:lstStyle/>
        <a:p>
          <a:endParaRPr lang="ru-RU" sz="2800" dirty="0">
            <a:solidFill>
              <a:sysClr val="windowText" lastClr="000000"/>
            </a:solidFill>
          </a:endParaRPr>
        </a:p>
      </dgm:t>
    </dgm:pt>
    <dgm:pt modelId="{AF928C2E-B2D7-4AB7-B7C9-43039F0403A0}" type="parTrans" cxnId="{349BB77E-A42D-467A-AD88-32B3FEAD43FD}">
      <dgm:prSet/>
      <dgm:spPr/>
      <dgm:t>
        <a:bodyPr/>
        <a:lstStyle/>
        <a:p>
          <a:endParaRPr lang="ru-RU" sz="2400"/>
        </a:p>
      </dgm:t>
    </dgm:pt>
    <dgm:pt modelId="{4EA65168-1E23-471A-861D-E8B7CE5C85F9}" type="sibTrans" cxnId="{349BB77E-A42D-467A-AD88-32B3FEAD43FD}">
      <dgm:prSet/>
      <dgm:spPr/>
      <dgm:t>
        <a:bodyPr/>
        <a:lstStyle/>
        <a:p>
          <a:endParaRPr lang="ru-RU" sz="2400"/>
        </a:p>
      </dgm:t>
    </dgm:pt>
    <dgm:pt modelId="{664D94D3-ED1E-40D3-8D72-1DD29AFDCC62}" type="pres">
      <dgm:prSet presAssocID="{6262DC4A-D613-4DD0-A2DA-7735BF37CA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B47A9B-843F-45A2-941D-D8E238B648D1}" type="pres">
      <dgm:prSet presAssocID="{785D984D-C5CF-4280-B1C3-C836363B0BC1}" presName="composite" presStyleCnt="0"/>
      <dgm:spPr/>
    </dgm:pt>
    <dgm:pt modelId="{14D1714F-F611-4AD8-96A3-27DF746E987A}" type="pres">
      <dgm:prSet presAssocID="{785D984D-C5CF-4280-B1C3-C836363B0BC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67BEE-1D97-483F-A297-0900046F53BD}" type="pres">
      <dgm:prSet presAssocID="{785D984D-C5CF-4280-B1C3-C836363B0BC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17209-F11A-43B7-BDA2-D9EB94DDD08F}" type="pres">
      <dgm:prSet presAssocID="{CB9D87DD-16A4-451C-9035-ED6A7BC4A847}" presName="sp" presStyleCnt="0"/>
      <dgm:spPr/>
    </dgm:pt>
    <dgm:pt modelId="{9BFBAF6D-A10C-4140-8104-5080B2F9A77E}" type="pres">
      <dgm:prSet presAssocID="{B91AB038-974F-4C16-9AC5-5FABDAB945E3}" presName="composite" presStyleCnt="0"/>
      <dgm:spPr/>
    </dgm:pt>
    <dgm:pt modelId="{BAA7CB03-F3CC-4193-9F9E-6B73CED2BA04}" type="pres">
      <dgm:prSet presAssocID="{B91AB038-974F-4C16-9AC5-5FABDAB945E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F842D-6122-424C-B49F-198B8035F612}" type="pres">
      <dgm:prSet presAssocID="{B91AB038-974F-4C16-9AC5-5FABDAB945E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7478E-77F6-487A-90A2-E89629768823}" type="pres">
      <dgm:prSet presAssocID="{F3913B7F-5A35-49E3-9CB2-D02852AEC34A}" presName="sp" presStyleCnt="0"/>
      <dgm:spPr/>
    </dgm:pt>
    <dgm:pt modelId="{5BCD8285-DBE5-486F-8C3F-1A367086B612}" type="pres">
      <dgm:prSet presAssocID="{BDEA0C8D-6555-4022-BDFB-23BD072677E8}" presName="composite" presStyleCnt="0"/>
      <dgm:spPr/>
    </dgm:pt>
    <dgm:pt modelId="{D9E1D5AC-F7BF-4FC2-B2D7-6F48BABD3300}" type="pres">
      <dgm:prSet presAssocID="{BDEA0C8D-6555-4022-BDFB-23BD072677E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014E1-7412-48CA-97A6-B51F96E3E95F}" type="pres">
      <dgm:prSet presAssocID="{BDEA0C8D-6555-4022-BDFB-23BD072677E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ADC77-5997-458B-AA18-D24D6E71BFC4}" type="pres">
      <dgm:prSet presAssocID="{BD953BB8-B2C8-4D3D-9603-B521EDF9BDCB}" presName="sp" presStyleCnt="0"/>
      <dgm:spPr/>
    </dgm:pt>
    <dgm:pt modelId="{4077D2C7-4058-46BB-80AC-E0EC0D6AD602}" type="pres">
      <dgm:prSet presAssocID="{8E178CD8-2D07-4894-BBD4-95527EA774AF}" presName="composite" presStyleCnt="0"/>
      <dgm:spPr/>
    </dgm:pt>
    <dgm:pt modelId="{B4B67833-8802-476E-97C4-4BA7D1103E82}" type="pres">
      <dgm:prSet presAssocID="{8E178CD8-2D07-4894-BBD4-95527EA774A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EA9AD-6226-4D50-BF42-6E4456093E32}" type="pres">
      <dgm:prSet presAssocID="{8E178CD8-2D07-4894-BBD4-95527EA774A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C79771-AAA3-44D2-AA50-C1476E42BED8}" srcId="{8E178CD8-2D07-4894-BBD4-95527EA774AF}" destId="{B641CF40-6F4C-4E68-A34A-7A86072001BE}" srcOrd="0" destOrd="0" parTransId="{BEE3B696-5B28-4177-BF39-9FEE441DEEDD}" sibTransId="{77573619-94F0-4234-BBAC-F209D47EFCBF}"/>
    <dgm:cxn modelId="{96CB7DF1-DCE1-4E3E-9233-91FCCB2596F8}" srcId="{6262DC4A-D613-4DD0-A2DA-7735BF37CA8F}" destId="{785D984D-C5CF-4280-B1C3-C836363B0BC1}" srcOrd="0" destOrd="0" parTransId="{62C7008E-CCF1-467F-9A70-06AC84A092F9}" sibTransId="{CB9D87DD-16A4-451C-9035-ED6A7BC4A847}"/>
    <dgm:cxn modelId="{349BB77E-A42D-467A-AD88-32B3FEAD43FD}" srcId="{6262DC4A-D613-4DD0-A2DA-7735BF37CA8F}" destId="{8E178CD8-2D07-4894-BBD4-95527EA774AF}" srcOrd="3" destOrd="0" parTransId="{AF928C2E-B2D7-4AB7-B7C9-43039F0403A0}" sibTransId="{4EA65168-1E23-471A-861D-E8B7CE5C85F9}"/>
    <dgm:cxn modelId="{16858E42-E610-47C7-A619-BFC67326D918}" type="presOf" srcId="{6262DC4A-D613-4DD0-A2DA-7735BF37CA8F}" destId="{664D94D3-ED1E-40D3-8D72-1DD29AFDCC62}" srcOrd="0" destOrd="0" presId="urn:microsoft.com/office/officeart/2005/8/layout/chevron2"/>
    <dgm:cxn modelId="{21B8FE1B-CFA8-4102-9077-9B572A93757F}" type="presOf" srcId="{B641CF40-6F4C-4E68-A34A-7A86072001BE}" destId="{ED7EA9AD-6226-4D50-BF42-6E4456093E32}" srcOrd="0" destOrd="0" presId="urn:microsoft.com/office/officeart/2005/8/layout/chevron2"/>
    <dgm:cxn modelId="{6C46031D-54C7-45C4-8D7F-FD16A4F49BF1}" srcId="{BDEA0C8D-6555-4022-BDFB-23BD072677E8}" destId="{1360969E-4BAB-4306-8B1C-B1A483066E66}" srcOrd="0" destOrd="0" parTransId="{0658D6D2-DFE1-4CD4-8718-EF66630E11F9}" sibTransId="{511E8F52-D05F-4444-A3AF-7860C56BBD4C}"/>
    <dgm:cxn modelId="{2918B263-D706-4676-9F4C-14ED1E256A43}" type="presOf" srcId="{785D984D-C5CF-4280-B1C3-C836363B0BC1}" destId="{14D1714F-F611-4AD8-96A3-27DF746E987A}" srcOrd="0" destOrd="0" presId="urn:microsoft.com/office/officeart/2005/8/layout/chevron2"/>
    <dgm:cxn modelId="{D81308ED-D6F3-4878-B6E4-6C400287CBD0}" srcId="{6262DC4A-D613-4DD0-A2DA-7735BF37CA8F}" destId="{BDEA0C8D-6555-4022-BDFB-23BD072677E8}" srcOrd="2" destOrd="0" parTransId="{C28BD91C-891E-460C-8003-D6936C11E8F8}" sibTransId="{BD953BB8-B2C8-4D3D-9603-B521EDF9BDCB}"/>
    <dgm:cxn modelId="{4FDFBAB0-4404-449F-AB41-E2D8BBF1E7DD}" type="presOf" srcId="{75B2F76A-439D-4018-B52A-6910BA7DA98B}" destId="{37867BEE-1D97-483F-A297-0900046F53BD}" srcOrd="0" destOrd="0" presId="urn:microsoft.com/office/officeart/2005/8/layout/chevron2"/>
    <dgm:cxn modelId="{C82BAC6A-E3ED-4617-B16B-98B37AACC273}" type="presOf" srcId="{1360969E-4BAB-4306-8B1C-B1A483066E66}" destId="{55A014E1-7412-48CA-97A6-B51F96E3E95F}" srcOrd="0" destOrd="0" presId="urn:microsoft.com/office/officeart/2005/8/layout/chevron2"/>
    <dgm:cxn modelId="{BBDB4E64-9656-4AD7-B69F-028E1945C0AA}" srcId="{785D984D-C5CF-4280-B1C3-C836363B0BC1}" destId="{75B2F76A-439D-4018-B52A-6910BA7DA98B}" srcOrd="0" destOrd="0" parTransId="{38C5B4C2-D609-484D-BFAC-0122BCCB637A}" sibTransId="{BDD8C6AD-4263-4131-9D83-5AEDD9E0E149}"/>
    <dgm:cxn modelId="{BFEA53AE-156A-483D-95B1-F58C6FA07131}" type="presOf" srcId="{8E178CD8-2D07-4894-BBD4-95527EA774AF}" destId="{B4B67833-8802-476E-97C4-4BA7D1103E82}" srcOrd="0" destOrd="0" presId="urn:microsoft.com/office/officeart/2005/8/layout/chevron2"/>
    <dgm:cxn modelId="{6273A6BA-7912-4A63-961B-7BC35B69DEB3}" type="presOf" srcId="{B91AB038-974F-4C16-9AC5-5FABDAB945E3}" destId="{BAA7CB03-F3CC-4193-9F9E-6B73CED2BA04}" srcOrd="0" destOrd="0" presId="urn:microsoft.com/office/officeart/2005/8/layout/chevron2"/>
    <dgm:cxn modelId="{19614ADC-F6FE-4BDD-9B04-AEC6C280F052}" type="presOf" srcId="{EA674F99-8762-45E6-8C44-8A87C363C1AF}" destId="{79EF842D-6122-424C-B49F-198B8035F612}" srcOrd="0" destOrd="0" presId="urn:microsoft.com/office/officeart/2005/8/layout/chevron2"/>
    <dgm:cxn modelId="{59C51EAF-F4C7-41E9-8D13-07B96702394A}" srcId="{6262DC4A-D613-4DD0-A2DA-7735BF37CA8F}" destId="{B91AB038-974F-4C16-9AC5-5FABDAB945E3}" srcOrd="1" destOrd="0" parTransId="{C9CE4FBF-D80B-40A9-B26B-B5D3359BF3C6}" sibTransId="{F3913B7F-5A35-49E3-9CB2-D02852AEC34A}"/>
    <dgm:cxn modelId="{20635864-D0D3-4AA5-ADD4-891D85F53899}" type="presOf" srcId="{BDEA0C8D-6555-4022-BDFB-23BD072677E8}" destId="{D9E1D5AC-F7BF-4FC2-B2D7-6F48BABD3300}" srcOrd="0" destOrd="0" presId="urn:microsoft.com/office/officeart/2005/8/layout/chevron2"/>
    <dgm:cxn modelId="{3246BDBD-0F69-4119-883C-0211F9934F00}" srcId="{B91AB038-974F-4C16-9AC5-5FABDAB945E3}" destId="{EA674F99-8762-45E6-8C44-8A87C363C1AF}" srcOrd="0" destOrd="0" parTransId="{A3913D1F-0347-42C6-9FD0-AF4CE7CCFB0A}" sibTransId="{DE592DBF-A20F-4F3F-96BC-EBC32F756278}"/>
    <dgm:cxn modelId="{560153CA-73DF-4D6D-AD2F-91B448C2A5A2}" type="presParOf" srcId="{664D94D3-ED1E-40D3-8D72-1DD29AFDCC62}" destId="{E1B47A9B-843F-45A2-941D-D8E238B648D1}" srcOrd="0" destOrd="0" presId="urn:microsoft.com/office/officeart/2005/8/layout/chevron2"/>
    <dgm:cxn modelId="{7B241C7C-F980-4297-8EBC-C118CA915A6B}" type="presParOf" srcId="{E1B47A9B-843F-45A2-941D-D8E238B648D1}" destId="{14D1714F-F611-4AD8-96A3-27DF746E987A}" srcOrd="0" destOrd="0" presId="urn:microsoft.com/office/officeart/2005/8/layout/chevron2"/>
    <dgm:cxn modelId="{0D042C38-447B-4EB1-9DCD-AB69557FA894}" type="presParOf" srcId="{E1B47A9B-843F-45A2-941D-D8E238B648D1}" destId="{37867BEE-1D97-483F-A297-0900046F53BD}" srcOrd="1" destOrd="0" presId="urn:microsoft.com/office/officeart/2005/8/layout/chevron2"/>
    <dgm:cxn modelId="{D5805FB4-5846-4A1A-867D-8992915A320E}" type="presParOf" srcId="{664D94D3-ED1E-40D3-8D72-1DD29AFDCC62}" destId="{40617209-F11A-43B7-BDA2-D9EB94DDD08F}" srcOrd="1" destOrd="0" presId="urn:microsoft.com/office/officeart/2005/8/layout/chevron2"/>
    <dgm:cxn modelId="{663AA5DD-1B35-424B-96DF-D4F4DF7D0031}" type="presParOf" srcId="{664D94D3-ED1E-40D3-8D72-1DD29AFDCC62}" destId="{9BFBAF6D-A10C-4140-8104-5080B2F9A77E}" srcOrd="2" destOrd="0" presId="urn:microsoft.com/office/officeart/2005/8/layout/chevron2"/>
    <dgm:cxn modelId="{12571217-AD25-4EC4-AF5A-BEF2123D5C59}" type="presParOf" srcId="{9BFBAF6D-A10C-4140-8104-5080B2F9A77E}" destId="{BAA7CB03-F3CC-4193-9F9E-6B73CED2BA04}" srcOrd="0" destOrd="0" presId="urn:microsoft.com/office/officeart/2005/8/layout/chevron2"/>
    <dgm:cxn modelId="{F91AA5EA-2F03-4A56-83B2-FD0835CCBE7C}" type="presParOf" srcId="{9BFBAF6D-A10C-4140-8104-5080B2F9A77E}" destId="{79EF842D-6122-424C-B49F-198B8035F612}" srcOrd="1" destOrd="0" presId="urn:microsoft.com/office/officeart/2005/8/layout/chevron2"/>
    <dgm:cxn modelId="{72B51593-E435-4961-A26B-BDD7A7A92323}" type="presParOf" srcId="{664D94D3-ED1E-40D3-8D72-1DD29AFDCC62}" destId="{8E07478E-77F6-487A-90A2-E89629768823}" srcOrd="3" destOrd="0" presId="urn:microsoft.com/office/officeart/2005/8/layout/chevron2"/>
    <dgm:cxn modelId="{018BB08C-B9CF-41D6-851E-187D1A62C3AA}" type="presParOf" srcId="{664D94D3-ED1E-40D3-8D72-1DD29AFDCC62}" destId="{5BCD8285-DBE5-486F-8C3F-1A367086B612}" srcOrd="4" destOrd="0" presId="urn:microsoft.com/office/officeart/2005/8/layout/chevron2"/>
    <dgm:cxn modelId="{499B2C50-2088-4085-882C-68B5E486C932}" type="presParOf" srcId="{5BCD8285-DBE5-486F-8C3F-1A367086B612}" destId="{D9E1D5AC-F7BF-4FC2-B2D7-6F48BABD3300}" srcOrd="0" destOrd="0" presId="urn:microsoft.com/office/officeart/2005/8/layout/chevron2"/>
    <dgm:cxn modelId="{3D7D4121-B4E5-425D-81EF-6FF99418379B}" type="presParOf" srcId="{5BCD8285-DBE5-486F-8C3F-1A367086B612}" destId="{55A014E1-7412-48CA-97A6-B51F96E3E95F}" srcOrd="1" destOrd="0" presId="urn:microsoft.com/office/officeart/2005/8/layout/chevron2"/>
    <dgm:cxn modelId="{0D5356B0-D3D2-48FF-A853-E433739470E4}" type="presParOf" srcId="{664D94D3-ED1E-40D3-8D72-1DD29AFDCC62}" destId="{898ADC77-5997-458B-AA18-D24D6E71BFC4}" srcOrd="5" destOrd="0" presId="urn:microsoft.com/office/officeart/2005/8/layout/chevron2"/>
    <dgm:cxn modelId="{D32B2ADA-D181-4A49-830F-06FBD0DB9EC0}" type="presParOf" srcId="{664D94D3-ED1E-40D3-8D72-1DD29AFDCC62}" destId="{4077D2C7-4058-46BB-80AC-E0EC0D6AD602}" srcOrd="6" destOrd="0" presId="urn:microsoft.com/office/officeart/2005/8/layout/chevron2"/>
    <dgm:cxn modelId="{1E8A6BE1-E138-4067-9A7A-8ECF779CCA52}" type="presParOf" srcId="{4077D2C7-4058-46BB-80AC-E0EC0D6AD602}" destId="{B4B67833-8802-476E-97C4-4BA7D1103E82}" srcOrd="0" destOrd="0" presId="urn:microsoft.com/office/officeart/2005/8/layout/chevron2"/>
    <dgm:cxn modelId="{2AA8182A-F780-455F-B979-DC7623B4CEC4}" type="presParOf" srcId="{4077D2C7-4058-46BB-80AC-E0EC0D6AD602}" destId="{ED7EA9AD-6226-4D50-BF42-6E4456093E3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25700CA-E266-474B-936E-C2B2CF2E9175}" type="doc">
      <dgm:prSet loTypeId="urn:microsoft.com/office/officeart/2005/8/layout/lProcess3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EF4DA87-44CE-4C69-89E1-404E72CBA57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Конкурс по информатике</a:t>
          </a:r>
        </a:p>
        <a:p>
          <a:r>
            <a:rPr lang="ru-RU" sz="2000" b="1" dirty="0" smtClean="0">
              <a:solidFill>
                <a:schemeClr val="tx1"/>
              </a:solidFill>
            </a:rPr>
            <a:t>«</a:t>
          </a:r>
          <a:r>
            <a:rPr lang="ru-RU" sz="2000" b="1" dirty="0" err="1" smtClean="0">
              <a:solidFill>
                <a:schemeClr val="tx1"/>
              </a:solidFill>
            </a:rPr>
            <a:t>Инфознайка</a:t>
          </a:r>
          <a:r>
            <a:rPr lang="ru-RU" sz="2000" b="1" dirty="0" smtClean="0">
              <a:solidFill>
                <a:schemeClr val="tx1"/>
              </a:solidFill>
            </a:rPr>
            <a:t>»</a:t>
          </a:r>
          <a:endParaRPr lang="ru-RU" sz="2000" b="1" dirty="0">
            <a:solidFill>
              <a:schemeClr val="tx1"/>
            </a:solidFill>
          </a:endParaRPr>
        </a:p>
      </dgm:t>
    </dgm:pt>
    <dgm:pt modelId="{D3981C18-1FFB-4C0D-A439-313C7725950C}" type="parTrans" cxnId="{ADF65A77-21CE-42FB-9698-D8ABF612FECE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419BE6D6-8027-4802-9E75-7274BE64F850}" type="sibTrans" cxnId="{ADF65A77-21CE-42FB-9698-D8ABF612FECE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FC34D749-518F-48B2-A5FE-95632CAF8F9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Федеральный</a:t>
          </a:r>
          <a:endParaRPr lang="ru-RU" sz="2000" dirty="0">
            <a:solidFill>
              <a:schemeClr val="tx1"/>
            </a:solidFill>
          </a:endParaRPr>
        </a:p>
      </dgm:t>
    </dgm:pt>
    <dgm:pt modelId="{08E9250A-9055-4F99-955F-0AE6F197A44D}" type="parTrans" cxnId="{56949631-8FDF-4830-B06E-CCEEE9223909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A60369E3-1C67-4409-B3E3-C326584DAFDD}" type="sibTrans" cxnId="{56949631-8FDF-4830-B06E-CCEEE9223909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E77CA684-00F8-4F45-AD16-925483768312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3 место</a:t>
          </a:r>
          <a:endParaRPr lang="ru-RU" sz="2000" dirty="0">
            <a:solidFill>
              <a:schemeClr val="tx1"/>
            </a:solidFill>
          </a:endParaRPr>
        </a:p>
      </dgm:t>
    </dgm:pt>
    <dgm:pt modelId="{BA6653FB-8886-4812-80D1-10A0455394D8}" type="parTrans" cxnId="{1596856A-0013-4D77-B89A-3A957FD80B2D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8097F860-36A3-4E8A-9D16-8838FBD59CB6}" type="sibTrans" cxnId="{1596856A-0013-4D77-B89A-3A957FD80B2D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F05F8572-7F7A-422B-A259-88FB0DCAF46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Олимпиада по информатике</a:t>
          </a:r>
          <a:endParaRPr lang="ru-RU" sz="2000" b="1" dirty="0">
            <a:solidFill>
              <a:schemeClr val="tx1"/>
            </a:solidFill>
          </a:endParaRPr>
        </a:p>
      </dgm:t>
    </dgm:pt>
    <dgm:pt modelId="{CA42997F-9489-461B-B0EC-E0059CD1D4FF}" type="parTrans" cxnId="{138E4C0D-432B-4D13-A2CE-0B74844A3E79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7C51ECFB-AF60-4AB6-B522-FCF55BD3A38C}" type="sibTrans" cxnId="{138E4C0D-432B-4D13-A2CE-0B74844A3E79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6F96341C-74A7-41CB-9F1C-341494EE1BDD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1"/>
              </a:solidFill>
            </a:rPr>
            <a:t>Район-ный</a:t>
          </a:r>
          <a:endParaRPr lang="ru-RU" sz="2000" dirty="0">
            <a:solidFill>
              <a:schemeClr val="tx1"/>
            </a:solidFill>
          </a:endParaRPr>
        </a:p>
      </dgm:t>
    </dgm:pt>
    <dgm:pt modelId="{3526EC38-F9D0-4EEF-9BC1-9CC534876EE7}" type="parTrans" cxnId="{91CB84CC-CAAA-4869-8475-9F3D4B81E195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68E2BDDE-A1D3-4440-BC77-97C6565309B4}" type="sibTrans" cxnId="{91CB84CC-CAAA-4869-8475-9F3D4B81E195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C90A4373-8D09-4503-B86B-0DB28E1654C4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Участие</a:t>
          </a:r>
          <a:endParaRPr lang="ru-RU" sz="2000" dirty="0">
            <a:solidFill>
              <a:schemeClr val="tx1"/>
            </a:solidFill>
          </a:endParaRPr>
        </a:p>
      </dgm:t>
    </dgm:pt>
    <dgm:pt modelId="{EA17AC7A-9EDF-445C-9E5A-055F1C6422C9}" type="parTrans" cxnId="{17385C79-6002-42BF-91A7-63126DBBAD84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50A44B0A-6426-41F7-9DEB-18FC30B0C710}" type="sibTrans" cxnId="{17385C79-6002-42BF-91A7-63126DBBAD84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1FBDEA9D-CAD5-4B95-8BF4-A6CAF2FF557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Всероссийский </a:t>
          </a:r>
          <a:r>
            <a:rPr lang="ru-RU" sz="2000" b="1" dirty="0" smtClean="0">
              <a:solidFill>
                <a:schemeClr val="tx1"/>
              </a:solidFill>
            </a:rPr>
            <a:t>конкурс «КИТ»</a:t>
          </a:r>
          <a:endParaRPr lang="ru-RU" sz="2000" b="1" dirty="0">
            <a:solidFill>
              <a:schemeClr val="tx1"/>
            </a:solidFill>
          </a:endParaRPr>
        </a:p>
      </dgm:t>
    </dgm:pt>
    <dgm:pt modelId="{6D6AE2B7-7D5D-41EE-9115-8098B4C711E4}" type="parTrans" cxnId="{53FD0086-67C3-4B94-8A43-42F8B189CE07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020A7A89-7184-44F3-B221-6964C65C0650}" type="sibTrans" cxnId="{53FD0086-67C3-4B94-8A43-42F8B189CE07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18BBBF0F-3554-4AA1-B391-F9AA9B6396F0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1"/>
              </a:solidFill>
            </a:rPr>
            <a:t>Всерос-сийский</a:t>
          </a:r>
          <a:endParaRPr lang="ru-RU" sz="2000" dirty="0">
            <a:solidFill>
              <a:schemeClr val="tx1"/>
            </a:solidFill>
          </a:endParaRPr>
        </a:p>
      </dgm:t>
    </dgm:pt>
    <dgm:pt modelId="{D259B372-986B-47EF-9CA4-2A7636E30198}" type="parTrans" cxnId="{6E60264F-0D8D-470A-A7EF-60B32A90D525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B320149D-450D-4B40-B7CE-E9BC7121A22C}" type="sibTrans" cxnId="{6E60264F-0D8D-470A-A7EF-60B32A90D525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F137D1C0-B3AF-4802-8250-0C5D3071A61B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1, 2, 3 места в районе</a:t>
          </a:r>
          <a:endParaRPr lang="ru-RU" sz="2000" dirty="0">
            <a:solidFill>
              <a:schemeClr val="tx1"/>
            </a:solidFill>
          </a:endParaRPr>
        </a:p>
      </dgm:t>
    </dgm:pt>
    <dgm:pt modelId="{79568247-98F8-4AFF-A4A3-D7313E08E1C3}" type="parTrans" cxnId="{FBCCE316-530E-4C7A-87E6-4AF3E4900F08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D6A4FA0F-6D08-431D-817E-987EF7A86EB8}" type="sibTrans" cxnId="{FBCCE316-530E-4C7A-87E6-4AF3E4900F08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D8A0BFCC-632C-4EAE-8557-B23DE724256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Результат </a:t>
          </a:r>
          <a:r>
            <a:rPr lang="ru-RU" sz="2000" b="1" dirty="0" smtClean="0">
              <a:solidFill>
                <a:schemeClr val="tx1"/>
              </a:solidFill>
            </a:rPr>
            <a:t>2015 </a:t>
          </a:r>
          <a:r>
            <a:rPr lang="ru-RU" sz="2000" b="1" dirty="0" smtClean="0">
              <a:solidFill>
                <a:schemeClr val="tx1"/>
              </a:solidFill>
            </a:rPr>
            <a:t>– </a:t>
          </a:r>
          <a:r>
            <a:rPr lang="ru-RU" sz="2000" b="1" dirty="0" smtClean="0">
              <a:solidFill>
                <a:schemeClr val="tx1"/>
              </a:solidFill>
            </a:rPr>
            <a:t>2016 </a:t>
          </a:r>
          <a:r>
            <a:rPr lang="ru-RU" sz="2000" b="1" dirty="0" err="1" smtClean="0">
              <a:solidFill>
                <a:schemeClr val="tx1"/>
              </a:solidFill>
            </a:rPr>
            <a:t>уч.года</a:t>
          </a:r>
          <a:endParaRPr lang="ru-RU" sz="2000" b="1" dirty="0">
            <a:solidFill>
              <a:schemeClr val="tx1"/>
            </a:solidFill>
          </a:endParaRPr>
        </a:p>
      </dgm:t>
    </dgm:pt>
    <dgm:pt modelId="{12B6E0E5-321D-447D-A4B7-408134F157F2}" type="parTrans" cxnId="{6B5C11F3-72A9-42DA-8791-1D831958008E}">
      <dgm:prSet/>
      <dgm:spPr/>
      <dgm:t>
        <a:bodyPr/>
        <a:lstStyle/>
        <a:p>
          <a:endParaRPr lang="ru-RU"/>
        </a:p>
      </dgm:t>
    </dgm:pt>
    <dgm:pt modelId="{2342F511-50AB-42A6-B2B5-0EB33CA66143}" type="sibTrans" cxnId="{6B5C11F3-72A9-42DA-8791-1D831958008E}">
      <dgm:prSet/>
      <dgm:spPr/>
      <dgm:t>
        <a:bodyPr/>
        <a:lstStyle/>
        <a:p>
          <a:endParaRPr lang="ru-RU"/>
        </a:p>
      </dgm:t>
    </dgm:pt>
    <dgm:pt modelId="{C86EFCEB-1586-4079-AB16-3A05B90D644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Название</a:t>
          </a:r>
          <a:endParaRPr lang="ru-RU" sz="2000" b="1" dirty="0">
            <a:solidFill>
              <a:schemeClr val="tx1"/>
            </a:solidFill>
          </a:endParaRPr>
        </a:p>
      </dgm:t>
    </dgm:pt>
    <dgm:pt modelId="{68A1B898-AAB9-4911-AB5F-651573076AEB}" type="parTrans" cxnId="{D9E24279-B4CF-463E-88B9-B61D40B0E47C}">
      <dgm:prSet/>
      <dgm:spPr/>
      <dgm:t>
        <a:bodyPr/>
        <a:lstStyle/>
        <a:p>
          <a:endParaRPr lang="ru-RU"/>
        </a:p>
      </dgm:t>
    </dgm:pt>
    <dgm:pt modelId="{893FA9FB-17D3-48F4-A95B-042CF5A84512}" type="sibTrans" cxnId="{D9E24279-B4CF-463E-88B9-B61D40B0E47C}">
      <dgm:prSet/>
      <dgm:spPr/>
      <dgm:t>
        <a:bodyPr/>
        <a:lstStyle/>
        <a:p>
          <a:endParaRPr lang="ru-RU"/>
        </a:p>
      </dgm:t>
    </dgm:pt>
    <dgm:pt modelId="{ECB71C99-6DB1-4E9A-B157-17C366CEDAB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Уровень</a:t>
          </a:r>
          <a:endParaRPr lang="ru-RU" sz="2000" b="1" dirty="0">
            <a:solidFill>
              <a:schemeClr val="tx1"/>
            </a:solidFill>
          </a:endParaRPr>
        </a:p>
      </dgm:t>
    </dgm:pt>
    <dgm:pt modelId="{8F91B5E6-BA94-4957-BB0B-60231E0FE58E}" type="parTrans" cxnId="{82FF68D6-76B4-4EEA-83B5-5E4BAB5EBBE3}">
      <dgm:prSet/>
      <dgm:spPr/>
      <dgm:t>
        <a:bodyPr/>
        <a:lstStyle/>
        <a:p>
          <a:endParaRPr lang="ru-RU"/>
        </a:p>
      </dgm:t>
    </dgm:pt>
    <dgm:pt modelId="{DC7A03E4-8101-46BB-AB18-42D1C5616DC1}" type="sibTrans" cxnId="{82FF68D6-76B4-4EEA-83B5-5E4BAB5EBBE3}">
      <dgm:prSet/>
      <dgm:spPr/>
      <dgm:t>
        <a:bodyPr/>
        <a:lstStyle/>
        <a:p>
          <a:endParaRPr lang="ru-RU"/>
        </a:p>
      </dgm:t>
    </dgm:pt>
    <dgm:pt modelId="{064AC3CD-EE5D-4CB2-A0D5-34B4DE91EE4E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Результат </a:t>
          </a:r>
          <a:r>
            <a:rPr lang="ru-RU" sz="2000" b="1" dirty="0" smtClean="0">
              <a:solidFill>
                <a:schemeClr val="tx1"/>
              </a:solidFill>
            </a:rPr>
            <a:t>2016 </a:t>
          </a:r>
          <a:r>
            <a:rPr lang="ru-RU" sz="2000" b="1" dirty="0" smtClean="0">
              <a:solidFill>
                <a:schemeClr val="tx1"/>
              </a:solidFill>
            </a:rPr>
            <a:t>– </a:t>
          </a:r>
          <a:r>
            <a:rPr lang="ru-RU" sz="2000" b="1" dirty="0" smtClean="0">
              <a:solidFill>
                <a:schemeClr val="tx1"/>
              </a:solidFill>
            </a:rPr>
            <a:t>2017 </a:t>
          </a:r>
          <a:r>
            <a:rPr lang="ru-RU" sz="2000" b="1" dirty="0" err="1" smtClean="0">
              <a:solidFill>
                <a:schemeClr val="tx1"/>
              </a:solidFill>
            </a:rPr>
            <a:t>уч.года</a:t>
          </a:r>
          <a:endParaRPr lang="ru-RU" sz="2000" b="1" dirty="0">
            <a:solidFill>
              <a:schemeClr val="tx1"/>
            </a:solidFill>
          </a:endParaRPr>
        </a:p>
      </dgm:t>
    </dgm:pt>
    <dgm:pt modelId="{BC76B71F-5C47-41F5-B8F4-2B8E4208439A}" type="parTrans" cxnId="{89E283E2-3779-4824-9B82-7DAEA0EA3A49}">
      <dgm:prSet/>
      <dgm:spPr/>
      <dgm:t>
        <a:bodyPr/>
        <a:lstStyle/>
        <a:p>
          <a:endParaRPr lang="ru-RU"/>
        </a:p>
      </dgm:t>
    </dgm:pt>
    <dgm:pt modelId="{A294B094-F662-4683-A345-9AF8972B1AEB}" type="sibTrans" cxnId="{89E283E2-3779-4824-9B82-7DAEA0EA3A49}">
      <dgm:prSet/>
      <dgm:spPr/>
      <dgm:t>
        <a:bodyPr/>
        <a:lstStyle/>
        <a:p>
          <a:endParaRPr lang="ru-RU"/>
        </a:p>
      </dgm:t>
    </dgm:pt>
    <dgm:pt modelId="{1C2CC01A-B076-4EFE-97C9-37FA6B9D745F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1, 2, 3 места в районе</a:t>
          </a:r>
          <a:endParaRPr lang="ru-RU" sz="2000" dirty="0">
            <a:solidFill>
              <a:schemeClr val="tx1"/>
            </a:solidFill>
          </a:endParaRPr>
        </a:p>
      </dgm:t>
    </dgm:pt>
    <dgm:pt modelId="{B7BE7B2E-B4E7-4012-8D74-EFE66B2438CF}" type="parTrans" cxnId="{36642F37-BE84-4A44-9545-28DC23F058CE}">
      <dgm:prSet/>
      <dgm:spPr/>
      <dgm:t>
        <a:bodyPr/>
        <a:lstStyle/>
        <a:p>
          <a:endParaRPr lang="ru-RU"/>
        </a:p>
      </dgm:t>
    </dgm:pt>
    <dgm:pt modelId="{79AEF51F-0D70-4E6F-82D3-DDEA5D771E1C}" type="sibTrans" cxnId="{36642F37-BE84-4A44-9545-28DC23F058CE}">
      <dgm:prSet/>
      <dgm:spPr/>
      <dgm:t>
        <a:bodyPr/>
        <a:lstStyle/>
        <a:p>
          <a:endParaRPr lang="ru-RU"/>
        </a:p>
      </dgm:t>
    </dgm:pt>
    <dgm:pt modelId="{057143E6-DE5C-4C34-BF71-0DFD12B47BD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2 место</a:t>
          </a:r>
          <a:endParaRPr lang="ru-RU" sz="2000" dirty="0">
            <a:solidFill>
              <a:schemeClr val="tx1"/>
            </a:solidFill>
          </a:endParaRPr>
        </a:p>
      </dgm:t>
    </dgm:pt>
    <dgm:pt modelId="{201E133B-D659-4930-B0DB-5720D55A74EB}" type="parTrans" cxnId="{E3DA358F-E6FD-448A-84AE-AD1DFE4CE090}">
      <dgm:prSet/>
      <dgm:spPr/>
      <dgm:t>
        <a:bodyPr/>
        <a:lstStyle/>
        <a:p>
          <a:endParaRPr lang="ru-RU"/>
        </a:p>
      </dgm:t>
    </dgm:pt>
    <dgm:pt modelId="{D3AC6A5D-643C-4934-B680-2309B16C2252}" type="sibTrans" cxnId="{E3DA358F-E6FD-448A-84AE-AD1DFE4CE090}">
      <dgm:prSet/>
      <dgm:spPr/>
      <dgm:t>
        <a:bodyPr/>
        <a:lstStyle/>
        <a:p>
          <a:endParaRPr lang="ru-RU"/>
        </a:p>
      </dgm:t>
    </dgm:pt>
    <dgm:pt modelId="{08A5E4A9-96B7-48C8-9D43-2678A074CE2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Участие</a:t>
          </a:r>
          <a:endParaRPr lang="ru-RU" sz="2000" dirty="0">
            <a:solidFill>
              <a:schemeClr val="tx1"/>
            </a:solidFill>
          </a:endParaRPr>
        </a:p>
      </dgm:t>
    </dgm:pt>
    <dgm:pt modelId="{C32D8962-E845-44CF-B4A8-98344F9E6C83}" type="parTrans" cxnId="{D33CE851-4799-4A77-812E-3809B8F5F1DF}">
      <dgm:prSet/>
      <dgm:spPr/>
      <dgm:t>
        <a:bodyPr/>
        <a:lstStyle/>
        <a:p>
          <a:endParaRPr lang="ru-RU"/>
        </a:p>
      </dgm:t>
    </dgm:pt>
    <dgm:pt modelId="{47492C5A-9BEC-4ED5-9EAF-BFA0F1E9643C}" type="sibTrans" cxnId="{D33CE851-4799-4A77-812E-3809B8F5F1DF}">
      <dgm:prSet/>
      <dgm:spPr/>
      <dgm:t>
        <a:bodyPr/>
        <a:lstStyle/>
        <a:p>
          <a:endParaRPr lang="ru-RU"/>
        </a:p>
      </dgm:t>
    </dgm:pt>
    <dgm:pt modelId="{741ABFF9-29DF-49A5-9B37-88F3A27E6C2E}" type="pres">
      <dgm:prSet presAssocID="{D25700CA-E266-474B-936E-C2B2CF2E917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BF3B9EC-320F-49B7-B3A4-2DA36783C5FE}" type="pres">
      <dgm:prSet presAssocID="{C86EFCEB-1586-4079-AB16-3A05B90D6445}" presName="horFlow" presStyleCnt="0"/>
      <dgm:spPr/>
    </dgm:pt>
    <dgm:pt modelId="{316800AF-6D82-4F67-A914-D6D4D09F9909}" type="pres">
      <dgm:prSet presAssocID="{C86EFCEB-1586-4079-AB16-3A05B90D6445}" presName="bigChev" presStyleLbl="node1" presStyleIdx="0" presStyleCnt="4" custScaleX="220918" custScaleY="209765" custLinFactNeighborX="-3583" custLinFactNeighborY="-96999"/>
      <dgm:spPr/>
      <dgm:t>
        <a:bodyPr/>
        <a:lstStyle/>
        <a:p>
          <a:endParaRPr lang="ru-RU"/>
        </a:p>
      </dgm:t>
    </dgm:pt>
    <dgm:pt modelId="{D81666AB-EBC1-45AD-9313-E00F4AA6C6F2}" type="pres">
      <dgm:prSet presAssocID="{8F91B5E6-BA94-4957-BB0B-60231E0FE58E}" presName="parTrans" presStyleCnt="0"/>
      <dgm:spPr/>
    </dgm:pt>
    <dgm:pt modelId="{9FC0C838-9C44-4F8A-BE7F-D532BFAB2D03}" type="pres">
      <dgm:prSet presAssocID="{ECB71C99-6DB1-4E9A-B157-17C366CEDAB0}" presName="node" presStyleLbl="alignAccFollowNode1" presStyleIdx="0" presStyleCnt="12" custScaleX="147611" custScaleY="223512" custLinFactY="-31474" custLinFactNeighborX="-8208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EC4FE-4ADC-4705-B8E1-3A28EC7F78DA}" type="pres">
      <dgm:prSet presAssocID="{DC7A03E4-8101-46BB-AB18-42D1C5616DC1}" presName="sibTrans" presStyleCnt="0"/>
      <dgm:spPr/>
    </dgm:pt>
    <dgm:pt modelId="{E1760A9F-1EBB-4B7D-9E62-294B6AAEC100}" type="pres">
      <dgm:prSet presAssocID="{D8A0BFCC-632C-4EAE-8557-B23DE7242563}" presName="node" presStyleLbl="alignAccFollowNode1" presStyleIdx="1" presStyleCnt="12" custScaleX="201340" custScaleY="239396" custLinFactX="-2551" custLinFactY="-23532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A1BC3-5EC7-4746-B5DD-85D03BD8F11C}" type="pres">
      <dgm:prSet presAssocID="{2342F511-50AB-42A6-B2B5-0EB33CA66143}" presName="sibTrans" presStyleCnt="0"/>
      <dgm:spPr/>
    </dgm:pt>
    <dgm:pt modelId="{22C0CF02-F2FD-46F0-97CD-8991D3C73FBC}" type="pres">
      <dgm:prSet presAssocID="{064AC3CD-EE5D-4CB2-A0D5-34B4DE91EE4E}" presName="node" presStyleLbl="alignAccFollowNode1" presStyleIdx="2" presStyleCnt="12" custScaleX="204579" custScaleY="239396" custLinFactX="-14658" custLinFactY="-23532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3CBDE-41D5-40AC-9307-6628E533EE10}" type="pres">
      <dgm:prSet presAssocID="{C86EFCEB-1586-4079-AB16-3A05B90D6445}" presName="vSp" presStyleCnt="0"/>
      <dgm:spPr/>
    </dgm:pt>
    <dgm:pt modelId="{AE0109D5-68F6-4E35-9CDD-499B496F17F4}" type="pres">
      <dgm:prSet presAssocID="{1FBDEA9D-CAD5-4B95-8BF4-A6CAF2FF5575}" presName="horFlow" presStyleCnt="0"/>
      <dgm:spPr/>
    </dgm:pt>
    <dgm:pt modelId="{979F1845-EC93-46F4-BFB2-47E7AFC0C38A}" type="pres">
      <dgm:prSet presAssocID="{1FBDEA9D-CAD5-4B95-8BF4-A6CAF2FF5575}" presName="bigChev" presStyleLbl="node1" presStyleIdx="1" presStyleCnt="4" custScaleX="234548" custScaleY="165899" custLinFactNeighborX="-3583" custLinFactNeighborY="-68542"/>
      <dgm:spPr/>
      <dgm:t>
        <a:bodyPr/>
        <a:lstStyle/>
        <a:p>
          <a:endParaRPr lang="ru-RU"/>
        </a:p>
      </dgm:t>
    </dgm:pt>
    <dgm:pt modelId="{DD4EBEE9-78B6-41D7-B242-75CD938568A2}" type="pres">
      <dgm:prSet presAssocID="{D259B372-986B-47EF-9CA4-2A7636E30198}" presName="parTrans" presStyleCnt="0"/>
      <dgm:spPr/>
    </dgm:pt>
    <dgm:pt modelId="{63E231A7-9522-4D7C-AECE-461F6E915AE5}" type="pres">
      <dgm:prSet presAssocID="{18BBBF0F-3554-4AA1-B391-F9AA9B6396F0}" presName="node" presStyleLbl="alignAccFollowNode1" presStyleIdx="3" presStyleCnt="12" custScaleX="174121" custScaleY="198184" custLinFactNeighborX="-74171" custLinFactNeighborY="-83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FB0B1-2294-4088-881E-992634CBB963}" type="pres">
      <dgm:prSet presAssocID="{B320149D-450D-4B40-B7CE-E9BC7121A22C}" presName="sibTrans" presStyleCnt="0"/>
      <dgm:spPr/>
    </dgm:pt>
    <dgm:pt modelId="{9CAA67D5-C1A0-4AFB-8EA1-6E58B8FEE29C}" type="pres">
      <dgm:prSet presAssocID="{F137D1C0-B3AF-4802-8250-0C5D3071A61B}" presName="node" presStyleLbl="alignAccFollowNode1" presStyleIdx="4" presStyleCnt="12" custScaleX="181285" custScaleY="205661" custLinFactX="-10423" custLinFactNeighborX="-100000" custLinFactNeighborY="-79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CF9CD-C61F-4D72-95D2-30C2C79FBD59}" type="pres">
      <dgm:prSet presAssocID="{D6A4FA0F-6D08-431D-817E-987EF7A86EB8}" presName="sibTrans" presStyleCnt="0"/>
      <dgm:spPr/>
    </dgm:pt>
    <dgm:pt modelId="{6A128C6C-04D3-4F9F-AF30-E5026082BB2E}" type="pres">
      <dgm:prSet presAssocID="{1C2CC01A-B076-4EFE-97C9-37FA6B9D745F}" presName="node" presStyleLbl="alignAccFollowNode1" presStyleIdx="5" presStyleCnt="12" custScaleX="177383" custScaleY="188368" custLinFactX="-10339" custLinFactNeighborX="-100000" custLinFactNeighborY="-88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FB941-DB8E-4F00-8035-E27BEA423A96}" type="pres">
      <dgm:prSet presAssocID="{1FBDEA9D-CAD5-4B95-8BF4-A6CAF2FF5575}" presName="vSp" presStyleCnt="0"/>
      <dgm:spPr/>
    </dgm:pt>
    <dgm:pt modelId="{8F53ECBB-AC0F-4819-BD8E-4DCBFDF95AC9}" type="pres">
      <dgm:prSet presAssocID="{FEF4DA87-44CE-4C69-89E1-404E72CBA57A}" presName="horFlow" presStyleCnt="0"/>
      <dgm:spPr/>
    </dgm:pt>
    <dgm:pt modelId="{ACF1B0A8-5CA9-41CC-A869-42E617346114}" type="pres">
      <dgm:prSet presAssocID="{FEF4DA87-44CE-4C69-89E1-404E72CBA57A}" presName="bigChev" presStyleLbl="node1" presStyleIdx="2" presStyleCnt="4" custScaleX="234548" custScaleY="165899" custLinFactNeighborX="-3583" custLinFactNeighborY="-34993"/>
      <dgm:spPr/>
      <dgm:t>
        <a:bodyPr/>
        <a:lstStyle/>
        <a:p>
          <a:endParaRPr lang="ru-RU"/>
        </a:p>
      </dgm:t>
    </dgm:pt>
    <dgm:pt modelId="{97789433-A224-4895-B79E-F7CA6976E0C6}" type="pres">
      <dgm:prSet presAssocID="{08E9250A-9055-4F99-955F-0AE6F197A44D}" presName="parTrans" presStyleCnt="0"/>
      <dgm:spPr/>
    </dgm:pt>
    <dgm:pt modelId="{9FB3444E-5F7E-4AC9-A99D-956A51DE5ECA}" type="pres">
      <dgm:prSet presAssocID="{FC34D749-518F-48B2-A5FE-95632CAF8F9D}" presName="node" presStyleLbl="alignAccFollowNode1" presStyleIdx="6" presStyleCnt="12" custScaleX="174121" custScaleY="198184" custLinFactNeighborX="-74171" custLinFactNeighborY="-43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D1F842-AF79-4B5C-AFD0-3E4868F5640F}" type="pres">
      <dgm:prSet presAssocID="{A60369E3-1C67-4409-B3E3-C326584DAFDD}" presName="sibTrans" presStyleCnt="0"/>
      <dgm:spPr/>
    </dgm:pt>
    <dgm:pt modelId="{BB99E2A8-6FFF-4DAB-8BCA-DA868B3D5232}" type="pres">
      <dgm:prSet presAssocID="{E77CA684-00F8-4F45-AD16-925483768312}" presName="node" presStyleLbl="alignAccFollowNode1" presStyleIdx="7" presStyleCnt="12" custScaleX="181285" custScaleY="205661" custLinFactNeighborX="-90971" custLinFactNeighborY="-39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45857-3A9D-42AF-894F-8EC240166FB3}" type="pres">
      <dgm:prSet presAssocID="{8097F860-36A3-4E8A-9D16-8838FBD59CB6}" presName="sibTrans" presStyleCnt="0"/>
      <dgm:spPr/>
    </dgm:pt>
    <dgm:pt modelId="{1E6E6DE3-86B5-4721-A33D-209D0C4EDB99}" type="pres">
      <dgm:prSet presAssocID="{057143E6-DE5C-4C34-BF71-0DFD12B47BD7}" presName="node" presStyleLbl="alignAccFollowNode1" presStyleIdx="8" presStyleCnt="12" custScaleX="177383" custScaleY="188368" custLinFactX="-10339" custLinFactNeighborX="-100000" custLinFactNeighborY="-47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A01B8-74EB-4805-A485-6D145C2E899C}" type="pres">
      <dgm:prSet presAssocID="{FEF4DA87-44CE-4C69-89E1-404E72CBA57A}" presName="vSp" presStyleCnt="0"/>
      <dgm:spPr/>
    </dgm:pt>
    <dgm:pt modelId="{E0844624-4DB3-4FE6-980B-D5AB827C0A01}" type="pres">
      <dgm:prSet presAssocID="{F05F8572-7F7A-422B-A259-88FB0DCAF46A}" presName="horFlow" presStyleCnt="0"/>
      <dgm:spPr/>
    </dgm:pt>
    <dgm:pt modelId="{4E55116C-E4EF-4ED1-8A25-97A8B4843BA0}" type="pres">
      <dgm:prSet presAssocID="{F05F8572-7F7A-422B-A259-88FB0DCAF46A}" presName="bigChev" presStyleLbl="node1" presStyleIdx="3" presStyleCnt="4" custScaleX="234548" custScaleY="165899"/>
      <dgm:spPr/>
      <dgm:t>
        <a:bodyPr/>
        <a:lstStyle/>
        <a:p>
          <a:endParaRPr lang="ru-RU"/>
        </a:p>
      </dgm:t>
    </dgm:pt>
    <dgm:pt modelId="{F3B92AC0-A244-4C72-8EDD-36F440839FEC}" type="pres">
      <dgm:prSet presAssocID="{3526EC38-F9D0-4EEF-9BC1-9CC534876EE7}" presName="parTrans" presStyleCnt="0"/>
      <dgm:spPr/>
    </dgm:pt>
    <dgm:pt modelId="{FFC2F6D3-89B6-40C2-AA82-064FA6CAB846}" type="pres">
      <dgm:prSet presAssocID="{6F96341C-74A7-41CB-9F1C-341494EE1BDD}" presName="node" presStyleLbl="alignAccFollowNode1" presStyleIdx="9" presStyleCnt="12" custScaleX="174121" custScaleY="198184" custLinFactX="-459" custLinFactNeighborX="-100000" custLinFactNeighborY="2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87A79-9950-4E7F-B3B7-8400CD2703A4}" type="pres">
      <dgm:prSet presAssocID="{68E2BDDE-A1D3-4440-BC77-97C6565309B4}" presName="sibTrans" presStyleCnt="0"/>
      <dgm:spPr/>
    </dgm:pt>
    <dgm:pt modelId="{59FC368F-95E7-450E-B851-539821310DAF}" type="pres">
      <dgm:prSet presAssocID="{C90A4373-8D09-4503-B86B-0DB28E1654C4}" presName="node" presStyleLbl="alignAccFollowNode1" presStyleIdx="10" presStyleCnt="12" custScaleX="181285" custScaleY="205661" custLinFactX="-9968" custLinFactNeighborX="-100000" custLinFactNeighborY="5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DB66C-C1A2-4EA2-B377-6F41DE66B34D}" type="pres">
      <dgm:prSet presAssocID="{50A44B0A-6426-41F7-9DEB-18FC30B0C710}" presName="sibTrans" presStyleCnt="0"/>
      <dgm:spPr/>
    </dgm:pt>
    <dgm:pt modelId="{2C69D616-0857-403C-A5FC-FA0591D0370D}" type="pres">
      <dgm:prSet presAssocID="{08A5E4A9-96B7-48C8-9D43-2678A074CE2C}" presName="node" presStyleLbl="alignAccFollowNode1" presStyleIdx="11" presStyleCnt="12" custScaleX="177383" custScaleY="188368" custLinFactX="-11244" custLinFactNeighborX="-100000" custLinFactNeighborY="9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89BFDA-0375-43FA-8DAB-4A34FBCD5B46}" type="presOf" srcId="{18BBBF0F-3554-4AA1-B391-F9AA9B6396F0}" destId="{63E231A7-9522-4D7C-AECE-461F6E915AE5}" srcOrd="0" destOrd="0" presId="urn:microsoft.com/office/officeart/2005/8/layout/lProcess3"/>
    <dgm:cxn modelId="{91CB84CC-CAAA-4869-8475-9F3D4B81E195}" srcId="{F05F8572-7F7A-422B-A259-88FB0DCAF46A}" destId="{6F96341C-74A7-41CB-9F1C-341494EE1BDD}" srcOrd="0" destOrd="0" parTransId="{3526EC38-F9D0-4EEF-9BC1-9CC534876EE7}" sibTransId="{68E2BDDE-A1D3-4440-BC77-97C6565309B4}"/>
    <dgm:cxn modelId="{ADF65A77-21CE-42FB-9698-D8ABF612FECE}" srcId="{D25700CA-E266-474B-936E-C2B2CF2E9175}" destId="{FEF4DA87-44CE-4C69-89E1-404E72CBA57A}" srcOrd="2" destOrd="0" parTransId="{D3981C18-1FFB-4C0D-A439-313C7725950C}" sibTransId="{419BE6D6-8027-4802-9E75-7274BE64F850}"/>
    <dgm:cxn modelId="{2373D420-F032-4A63-9D2C-4D234CE58274}" type="presOf" srcId="{E77CA684-00F8-4F45-AD16-925483768312}" destId="{BB99E2A8-6FFF-4DAB-8BCA-DA868B3D5232}" srcOrd="0" destOrd="0" presId="urn:microsoft.com/office/officeart/2005/8/layout/lProcess3"/>
    <dgm:cxn modelId="{3E1E5C3D-15C3-4E5C-99B7-B2A1FEE45376}" type="presOf" srcId="{08A5E4A9-96B7-48C8-9D43-2678A074CE2C}" destId="{2C69D616-0857-403C-A5FC-FA0591D0370D}" srcOrd="0" destOrd="0" presId="urn:microsoft.com/office/officeart/2005/8/layout/lProcess3"/>
    <dgm:cxn modelId="{F779EBD4-5705-4D03-B446-2AA8BE4D7C0D}" type="presOf" srcId="{1FBDEA9D-CAD5-4B95-8BF4-A6CAF2FF5575}" destId="{979F1845-EC93-46F4-BFB2-47E7AFC0C38A}" srcOrd="0" destOrd="0" presId="urn:microsoft.com/office/officeart/2005/8/layout/lProcess3"/>
    <dgm:cxn modelId="{542C52AF-8374-4F94-A4BE-9C65D0B85ABB}" type="presOf" srcId="{1C2CC01A-B076-4EFE-97C9-37FA6B9D745F}" destId="{6A128C6C-04D3-4F9F-AF30-E5026082BB2E}" srcOrd="0" destOrd="0" presId="urn:microsoft.com/office/officeart/2005/8/layout/lProcess3"/>
    <dgm:cxn modelId="{8C4F41C6-6086-42A9-8648-945105C31193}" type="presOf" srcId="{FEF4DA87-44CE-4C69-89E1-404E72CBA57A}" destId="{ACF1B0A8-5CA9-41CC-A869-42E617346114}" srcOrd="0" destOrd="0" presId="urn:microsoft.com/office/officeart/2005/8/layout/lProcess3"/>
    <dgm:cxn modelId="{6E60264F-0D8D-470A-A7EF-60B32A90D525}" srcId="{1FBDEA9D-CAD5-4B95-8BF4-A6CAF2FF5575}" destId="{18BBBF0F-3554-4AA1-B391-F9AA9B6396F0}" srcOrd="0" destOrd="0" parTransId="{D259B372-986B-47EF-9CA4-2A7636E30198}" sibTransId="{B320149D-450D-4B40-B7CE-E9BC7121A22C}"/>
    <dgm:cxn modelId="{82FF68D6-76B4-4EEA-83B5-5E4BAB5EBBE3}" srcId="{C86EFCEB-1586-4079-AB16-3A05B90D6445}" destId="{ECB71C99-6DB1-4E9A-B157-17C366CEDAB0}" srcOrd="0" destOrd="0" parTransId="{8F91B5E6-BA94-4957-BB0B-60231E0FE58E}" sibTransId="{DC7A03E4-8101-46BB-AB18-42D1C5616DC1}"/>
    <dgm:cxn modelId="{1FC49A95-34DF-4C96-86D8-94D1DAD8AB32}" type="presOf" srcId="{ECB71C99-6DB1-4E9A-B157-17C366CEDAB0}" destId="{9FC0C838-9C44-4F8A-BE7F-D532BFAB2D03}" srcOrd="0" destOrd="0" presId="urn:microsoft.com/office/officeart/2005/8/layout/lProcess3"/>
    <dgm:cxn modelId="{6B5C11F3-72A9-42DA-8791-1D831958008E}" srcId="{C86EFCEB-1586-4079-AB16-3A05B90D6445}" destId="{D8A0BFCC-632C-4EAE-8557-B23DE7242563}" srcOrd="1" destOrd="0" parTransId="{12B6E0E5-321D-447D-A4B7-408134F157F2}" sibTransId="{2342F511-50AB-42A6-B2B5-0EB33CA66143}"/>
    <dgm:cxn modelId="{138E4C0D-432B-4D13-A2CE-0B74844A3E79}" srcId="{D25700CA-E266-474B-936E-C2B2CF2E9175}" destId="{F05F8572-7F7A-422B-A259-88FB0DCAF46A}" srcOrd="3" destOrd="0" parTransId="{CA42997F-9489-461B-B0EC-E0059CD1D4FF}" sibTransId="{7C51ECFB-AF60-4AB6-B522-FCF55BD3A38C}"/>
    <dgm:cxn modelId="{A7298299-0667-48DB-941E-BECC2D42B48D}" type="presOf" srcId="{6F96341C-74A7-41CB-9F1C-341494EE1BDD}" destId="{FFC2F6D3-89B6-40C2-AA82-064FA6CAB846}" srcOrd="0" destOrd="0" presId="urn:microsoft.com/office/officeart/2005/8/layout/lProcess3"/>
    <dgm:cxn modelId="{D9E24279-B4CF-463E-88B9-B61D40B0E47C}" srcId="{D25700CA-E266-474B-936E-C2B2CF2E9175}" destId="{C86EFCEB-1586-4079-AB16-3A05B90D6445}" srcOrd="0" destOrd="0" parTransId="{68A1B898-AAB9-4911-AB5F-651573076AEB}" sibTransId="{893FA9FB-17D3-48F4-A95B-042CF5A84512}"/>
    <dgm:cxn modelId="{6D5DE1BD-DF26-4388-832F-1B5C92780C53}" type="presOf" srcId="{C86EFCEB-1586-4079-AB16-3A05B90D6445}" destId="{316800AF-6D82-4F67-A914-D6D4D09F9909}" srcOrd="0" destOrd="0" presId="urn:microsoft.com/office/officeart/2005/8/layout/lProcess3"/>
    <dgm:cxn modelId="{53FD0086-67C3-4B94-8A43-42F8B189CE07}" srcId="{D25700CA-E266-474B-936E-C2B2CF2E9175}" destId="{1FBDEA9D-CAD5-4B95-8BF4-A6CAF2FF5575}" srcOrd="1" destOrd="0" parTransId="{6D6AE2B7-7D5D-41EE-9115-8098B4C711E4}" sibTransId="{020A7A89-7184-44F3-B221-6964C65C0650}"/>
    <dgm:cxn modelId="{B67E7247-E314-412F-9496-E41097218FCB}" type="presOf" srcId="{064AC3CD-EE5D-4CB2-A0D5-34B4DE91EE4E}" destId="{22C0CF02-F2FD-46F0-97CD-8991D3C73FBC}" srcOrd="0" destOrd="0" presId="urn:microsoft.com/office/officeart/2005/8/layout/lProcess3"/>
    <dgm:cxn modelId="{41DD977B-EF4D-4284-9BFF-B38178216704}" type="presOf" srcId="{F05F8572-7F7A-422B-A259-88FB0DCAF46A}" destId="{4E55116C-E4EF-4ED1-8A25-97A8B4843BA0}" srcOrd="0" destOrd="0" presId="urn:microsoft.com/office/officeart/2005/8/layout/lProcess3"/>
    <dgm:cxn modelId="{842C98E2-A701-4ADA-A1D4-E2A44CBEAA80}" type="presOf" srcId="{D25700CA-E266-474B-936E-C2B2CF2E9175}" destId="{741ABFF9-29DF-49A5-9B37-88F3A27E6C2E}" srcOrd="0" destOrd="0" presId="urn:microsoft.com/office/officeart/2005/8/layout/lProcess3"/>
    <dgm:cxn modelId="{D33CE851-4799-4A77-812E-3809B8F5F1DF}" srcId="{F05F8572-7F7A-422B-A259-88FB0DCAF46A}" destId="{08A5E4A9-96B7-48C8-9D43-2678A074CE2C}" srcOrd="2" destOrd="0" parTransId="{C32D8962-E845-44CF-B4A8-98344F9E6C83}" sibTransId="{47492C5A-9BEC-4ED5-9EAF-BFA0F1E9643C}"/>
    <dgm:cxn modelId="{17385C79-6002-42BF-91A7-63126DBBAD84}" srcId="{F05F8572-7F7A-422B-A259-88FB0DCAF46A}" destId="{C90A4373-8D09-4503-B86B-0DB28E1654C4}" srcOrd="1" destOrd="0" parTransId="{EA17AC7A-9EDF-445C-9E5A-055F1C6422C9}" sibTransId="{50A44B0A-6426-41F7-9DEB-18FC30B0C710}"/>
    <dgm:cxn modelId="{E3DA358F-E6FD-448A-84AE-AD1DFE4CE090}" srcId="{FEF4DA87-44CE-4C69-89E1-404E72CBA57A}" destId="{057143E6-DE5C-4C34-BF71-0DFD12B47BD7}" srcOrd="2" destOrd="0" parTransId="{201E133B-D659-4930-B0DB-5720D55A74EB}" sibTransId="{D3AC6A5D-643C-4934-B680-2309B16C2252}"/>
    <dgm:cxn modelId="{45ED1C4A-A93F-4343-9EC0-6995A89EDF95}" type="presOf" srcId="{FC34D749-518F-48B2-A5FE-95632CAF8F9D}" destId="{9FB3444E-5F7E-4AC9-A99D-956A51DE5ECA}" srcOrd="0" destOrd="0" presId="urn:microsoft.com/office/officeart/2005/8/layout/lProcess3"/>
    <dgm:cxn modelId="{79D7C5EF-98F3-4BE3-924C-8C3F5F808824}" type="presOf" srcId="{D8A0BFCC-632C-4EAE-8557-B23DE7242563}" destId="{E1760A9F-1EBB-4B7D-9E62-294B6AAEC100}" srcOrd="0" destOrd="0" presId="urn:microsoft.com/office/officeart/2005/8/layout/lProcess3"/>
    <dgm:cxn modelId="{56949631-8FDF-4830-B06E-CCEEE9223909}" srcId="{FEF4DA87-44CE-4C69-89E1-404E72CBA57A}" destId="{FC34D749-518F-48B2-A5FE-95632CAF8F9D}" srcOrd="0" destOrd="0" parTransId="{08E9250A-9055-4F99-955F-0AE6F197A44D}" sibTransId="{A60369E3-1C67-4409-B3E3-C326584DAFDD}"/>
    <dgm:cxn modelId="{1596856A-0013-4D77-B89A-3A957FD80B2D}" srcId="{FEF4DA87-44CE-4C69-89E1-404E72CBA57A}" destId="{E77CA684-00F8-4F45-AD16-925483768312}" srcOrd="1" destOrd="0" parTransId="{BA6653FB-8886-4812-80D1-10A0455394D8}" sibTransId="{8097F860-36A3-4E8A-9D16-8838FBD59CB6}"/>
    <dgm:cxn modelId="{FBCCE316-530E-4C7A-87E6-4AF3E4900F08}" srcId="{1FBDEA9D-CAD5-4B95-8BF4-A6CAF2FF5575}" destId="{F137D1C0-B3AF-4802-8250-0C5D3071A61B}" srcOrd="1" destOrd="0" parTransId="{79568247-98F8-4AFF-A4A3-D7313E08E1C3}" sibTransId="{D6A4FA0F-6D08-431D-817E-987EF7A86EB8}"/>
    <dgm:cxn modelId="{78EE9055-6E0D-494C-A843-3873A409DBE9}" type="presOf" srcId="{057143E6-DE5C-4C34-BF71-0DFD12B47BD7}" destId="{1E6E6DE3-86B5-4721-A33D-209D0C4EDB99}" srcOrd="0" destOrd="0" presId="urn:microsoft.com/office/officeart/2005/8/layout/lProcess3"/>
    <dgm:cxn modelId="{89E283E2-3779-4824-9B82-7DAEA0EA3A49}" srcId="{C86EFCEB-1586-4079-AB16-3A05B90D6445}" destId="{064AC3CD-EE5D-4CB2-A0D5-34B4DE91EE4E}" srcOrd="2" destOrd="0" parTransId="{BC76B71F-5C47-41F5-B8F4-2B8E4208439A}" sibTransId="{A294B094-F662-4683-A345-9AF8972B1AEB}"/>
    <dgm:cxn modelId="{36642F37-BE84-4A44-9545-28DC23F058CE}" srcId="{1FBDEA9D-CAD5-4B95-8BF4-A6CAF2FF5575}" destId="{1C2CC01A-B076-4EFE-97C9-37FA6B9D745F}" srcOrd="2" destOrd="0" parTransId="{B7BE7B2E-B4E7-4012-8D74-EFE66B2438CF}" sibTransId="{79AEF51F-0D70-4E6F-82D3-DDEA5D771E1C}"/>
    <dgm:cxn modelId="{97BF556F-4EAC-4311-A4F9-79754C2F175A}" type="presOf" srcId="{F137D1C0-B3AF-4802-8250-0C5D3071A61B}" destId="{9CAA67D5-C1A0-4AFB-8EA1-6E58B8FEE29C}" srcOrd="0" destOrd="0" presId="urn:microsoft.com/office/officeart/2005/8/layout/lProcess3"/>
    <dgm:cxn modelId="{FA00A9E6-0DEB-47E4-AC0C-9B967BF659C1}" type="presOf" srcId="{C90A4373-8D09-4503-B86B-0DB28E1654C4}" destId="{59FC368F-95E7-450E-B851-539821310DAF}" srcOrd="0" destOrd="0" presId="urn:microsoft.com/office/officeart/2005/8/layout/lProcess3"/>
    <dgm:cxn modelId="{EB75DF72-28CF-4CE1-8198-521406EF423E}" type="presParOf" srcId="{741ABFF9-29DF-49A5-9B37-88F3A27E6C2E}" destId="{BBF3B9EC-320F-49B7-B3A4-2DA36783C5FE}" srcOrd="0" destOrd="0" presId="urn:microsoft.com/office/officeart/2005/8/layout/lProcess3"/>
    <dgm:cxn modelId="{12891EC4-F6F5-40B5-BFF1-355941EA96DB}" type="presParOf" srcId="{BBF3B9EC-320F-49B7-B3A4-2DA36783C5FE}" destId="{316800AF-6D82-4F67-A914-D6D4D09F9909}" srcOrd="0" destOrd="0" presId="urn:microsoft.com/office/officeart/2005/8/layout/lProcess3"/>
    <dgm:cxn modelId="{AED2E7E3-157A-403C-BD04-E3B856235EC7}" type="presParOf" srcId="{BBF3B9EC-320F-49B7-B3A4-2DA36783C5FE}" destId="{D81666AB-EBC1-45AD-9313-E00F4AA6C6F2}" srcOrd="1" destOrd="0" presId="urn:microsoft.com/office/officeart/2005/8/layout/lProcess3"/>
    <dgm:cxn modelId="{C2BFF6F3-1B28-420D-8D43-9DF74F957EEC}" type="presParOf" srcId="{BBF3B9EC-320F-49B7-B3A4-2DA36783C5FE}" destId="{9FC0C838-9C44-4F8A-BE7F-D532BFAB2D03}" srcOrd="2" destOrd="0" presId="urn:microsoft.com/office/officeart/2005/8/layout/lProcess3"/>
    <dgm:cxn modelId="{EED82C49-E0BD-4488-8C50-9E90767346A0}" type="presParOf" srcId="{BBF3B9EC-320F-49B7-B3A4-2DA36783C5FE}" destId="{AF2EC4FE-4ADC-4705-B8E1-3A28EC7F78DA}" srcOrd="3" destOrd="0" presId="urn:microsoft.com/office/officeart/2005/8/layout/lProcess3"/>
    <dgm:cxn modelId="{780A3120-2490-49DF-84A9-FE5014565C09}" type="presParOf" srcId="{BBF3B9EC-320F-49B7-B3A4-2DA36783C5FE}" destId="{E1760A9F-1EBB-4B7D-9E62-294B6AAEC100}" srcOrd="4" destOrd="0" presId="urn:microsoft.com/office/officeart/2005/8/layout/lProcess3"/>
    <dgm:cxn modelId="{CFE64EEE-3BA8-4FDF-A741-6812FF9FF27F}" type="presParOf" srcId="{BBF3B9EC-320F-49B7-B3A4-2DA36783C5FE}" destId="{792A1BC3-5EC7-4746-B5DD-85D03BD8F11C}" srcOrd="5" destOrd="0" presId="urn:microsoft.com/office/officeart/2005/8/layout/lProcess3"/>
    <dgm:cxn modelId="{799AA298-61F0-40C8-9BA6-E5658C600289}" type="presParOf" srcId="{BBF3B9EC-320F-49B7-B3A4-2DA36783C5FE}" destId="{22C0CF02-F2FD-46F0-97CD-8991D3C73FBC}" srcOrd="6" destOrd="0" presId="urn:microsoft.com/office/officeart/2005/8/layout/lProcess3"/>
    <dgm:cxn modelId="{27DD783B-03F2-492E-BDC9-AABADC00079A}" type="presParOf" srcId="{741ABFF9-29DF-49A5-9B37-88F3A27E6C2E}" destId="{73A3CBDE-41D5-40AC-9307-6628E533EE10}" srcOrd="1" destOrd="0" presId="urn:microsoft.com/office/officeart/2005/8/layout/lProcess3"/>
    <dgm:cxn modelId="{116FA78B-F990-449E-B9D7-16A8E8C5A8DE}" type="presParOf" srcId="{741ABFF9-29DF-49A5-9B37-88F3A27E6C2E}" destId="{AE0109D5-68F6-4E35-9CDD-499B496F17F4}" srcOrd="2" destOrd="0" presId="urn:microsoft.com/office/officeart/2005/8/layout/lProcess3"/>
    <dgm:cxn modelId="{28752608-34AE-4119-910A-7DCDA4CAAD65}" type="presParOf" srcId="{AE0109D5-68F6-4E35-9CDD-499B496F17F4}" destId="{979F1845-EC93-46F4-BFB2-47E7AFC0C38A}" srcOrd="0" destOrd="0" presId="urn:microsoft.com/office/officeart/2005/8/layout/lProcess3"/>
    <dgm:cxn modelId="{6E232400-63B4-4D7E-A63E-6F4270E848EB}" type="presParOf" srcId="{AE0109D5-68F6-4E35-9CDD-499B496F17F4}" destId="{DD4EBEE9-78B6-41D7-B242-75CD938568A2}" srcOrd="1" destOrd="0" presId="urn:microsoft.com/office/officeart/2005/8/layout/lProcess3"/>
    <dgm:cxn modelId="{4D2C98F5-AB54-47B3-85DB-C7C3DC67B1A1}" type="presParOf" srcId="{AE0109D5-68F6-4E35-9CDD-499B496F17F4}" destId="{63E231A7-9522-4D7C-AECE-461F6E915AE5}" srcOrd="2" destOrd="0" presId="urn:microsoft.com/office/officeart/2005/8/layout/lProcess3"/>
    <dgm:cxn modelId="{4371D78B-890F-4828-BDB3-B70CECF5EE44}" type="presParOf" srcId="{AE0109D5-68F6-4E35-9CDD-499B496F17F4}" destId="{C4DFB0B1-2294-4088-881E-992634CBB963}" srcOrd="3" destOrd="0" presId="urn:microsoft.com/office/officeart/2005/8/layout/lProcess3"/>
    <dgm:cxn modelId="{805BC767-136D-4559-91FA-375064634E3E}" type="presParOf" srcId="{AE0109D5-68F6-4E35-9CDD-499B496F17F4}" destId="{9CAA67D5-C1A0-4AFB-8EA1-6E58B8FEE29C}" srcOrd="4" destOrd="0" presId="urn:microsoft.com/office/officeart/2005/8/layout/lProcess3"/>
    <dgm:cxn modelId="{C6987DBB-3DFC-4E2E-A990-83B8116C63F2}" type="presParOf" srcId="{AE0109D5-68F6-4E35-9CDD-499B496F17F4}" destId="{F31CF9CD-C61F-4D72-95D2-30C2C79FBD59}" srcOrd="5" destOrd="0" presId="urn:microsoft.com/office/officeart/2005/8/layout/lProcess3"/>
    <dgm:cxn modelId="{51D7A57F-BCFB-491C-BB42-6A073A1A0069}" type="presParOf" srcId="{AE0109D5-68F6-4E35-9CDD-499B496F17F4}" destId="{6A128C6C-04D3-4F9F-AF30-E5026082BB2E}" srcOrd="6" destOrd="0" presId="urn:microsoft.com/office/officeart/2005/8/layout/lProcess3"/>
    <dgm:cxn modelId="{13CBE13F-00D5-4CEF-84DE-3DBA8F0997E6}" type="presParOf" srcId="{741ABFF9-29DF-49A5-9B37-88F3A27E6C2E}" destId="{0FBFB941-DB8E-4F00-8035-E27BEA423A96}" srcOrd="3" destOrd="0" presId="urn:microsoft.com/office/officeart/2005/8/layout/lProcess3"/>
    <dgm:cxn modelId="{D210A8AE-1D21-4040-88E7-A143916C97AD}" type="presParOf" srcId="{741ABFF9-29DF-49A5-9B37-88F3A27E6C2E}" destId="{8F53ECBB-AC0F-4819-BD8E-4DCBFDF95AC9}" srcOrd="4" destOrd="0" presId="urn:microsoft.com/office/officeart/2005/8/layout/lProcess3"/>
    <dgm:cxn modelId="{4AC3A42D-65A9-4E10-BFEC-D0ACD7B8F069}" type="presParOf" srcId="{8F53ECBB-AC0F-4819-BD8E-4DCBFDF95AC9}" destId="{ACF1B0A8-5CA9-41CC-A869-42E617346114}" srcOrd="0" destOrd="0" presId="urn:microsoft.com/office/officeart/2005/8/layout/lProcess3"/>
    <dgm:cxn modelId="{4BB34E22-7125-4DDE-85C0-CAB793310DEA}" type="presParOf" srcId="{8F53ECBB-AC0F-4819-BD8E-4DCBFDF95AC9}" destId="{97789433-A224-4895-B79E-F7CA6976E0C6}" srcOrd="1" destOrd="0" presId="urn:microsoft.com/office/officeart/2005/8/layout/lProcess3"/>
    <dgm:cxn modelId="{59D1DE58-AF3D-40B4-B5F3-298699F01728}" type="presParOf" srcId="{8F53ECBB-AC0F-4819-BD8E-4DCBFDF95AC9}" destId="{9FB3444E-5F7E-4AC9-A99D-956A51DE5ECA}" srcOrd="2" destOrd="0" presId="urn:microsoft.com/office/officeart/2005/8/layout/lProcess3"/>
    <dgm:cxn modelId="{7372FA7E-3B64-41D4-A010-8CF08147E866}" type="presParOf" srcId="{8F53ECBB-AC0F-4819-BD8E-4DCBFDF95AC9}" destId="{38D1F842-AF79-4B5C-AFD0-3E4868F5640F}" srcOrd="3" destOrd="0" presId="urn:microsoft.com/office/officeart/2005/8/layout/lProcess3"/>
    <dgm:cxn modelId="{4BBB6C60-DF63-4E3C-8CD8-2A081D78F579}" type="presParOf" srcId="{8F53ECBB-AC0F-4819-BD8E-4DCBFDF95AC9}" destId="{BB99E2A8-6FFF-4DAB-8BCA-DA868B3D5232}" srcOrd="4" destOrd="0" presId="urn:microsoft.com/office/officeart/2005/8/layout/lProcess3"/>
    <dgm:cxn modelId="{6E758DCE-835E-44A3-BE4C-09AB683B06DF}" type="presParOf" srcId="{8F53ECBB-AC0F-4819-BD8E-4DCBFDF95AC9}" destId="{0EC45857-3A9D-42AF-894F-8EC240166FB3}" srcOrd="5" destOrd="0" presId="urn:microsoft.com/office/officeart/2005/8/layout/lProcess3"/>
    <dgm:cxn modelId="{ADA5394B-98AC-41E9-812B-5A5C670C8BB5}" type="presParOf" srcId="{8F53ECBB-AC0F-4819-BD8E-4DCBFDF95AC9}" destId="{1E6E6DE3-86B5-4721-A33D-209D0C4EDB99}" srcOrd="6" destOrd="0" presId="urn:microsoft.com/office/officeart/2005/8/layout/lProcess3"/>
    <dgm:cxn modelId="{09D74A1E-CE70-475B-A3E4-D8A612C012AF}" type="presParOf" srcId="{741ABFF9-29DF-49A5-9B37-88F3A27E6C2E}" destId="{554A01B8-74EB-4805-A485-6D145C2E899C}" srcOrd="5" destOrd="0" presId="urn:microsoft.com/office/officeart/2005/8/layout/lProcess3"/>
    <dgm:cxn modelId="{F82D1202-1E87-4740-9754-D9B1F59EC429}" type="presParOf" srcId="{741ABFF9-29DF-49A5-9B37-88F3A27E6C2E}" destId="{E0844624-4DB3-4FE6-980B-D5AB827C0A01}" srcOrd="6" destOrd="0" presId="urn:microsoft.com/office/officeart/2005/8/layout/lProcess3"/>
    <dgm:cxn modelId="{6E2A7589-47E8-404A-8F33-7213C513924F}" type="presParOf" srcId="{E0844624-4DB3-4FE6-980B-D5AB827C0A01}" destId="{4E55116C-E4EF-4ED1-8A25-97A8B4843BA0}" srcOrd="0" destOrd="0" presId="urn:microsoft.com/office/officeart/2005/8/layout/lProcess3"/>
    <dgm:cxn modelId="{8D408996-A384-4E97-9EA0-7B7A9244DC6C}" type="presParOf" srcId="{E0844624-4DB3-4FE6-980B-D5AB827C0A01}" destId="{F3B92AC0-A244-4C72-8EDD-36F440839FEC}" srcOrd="1" destOrd="0" presId="urn:microsoft.com/office/officeart/2005/8/layout/lProcess3"/>
    <dgm:cxn modelId="{E1C84E49-4D65-4112-9A5C-117646E04ED3}" type="presParOf" srcId="{E0844624-4DB3-4FE6-980B-D5AB827C0A01}" destId="{FFC2F6D3-89B6-40C2-AA82-064FA6CAB846}" srcOrd="2" destOrd="0" presId="urn:microsoft.com/office/officeart/2005/8/layout/lProcess3"/>
    <dgm:cxn modelId="{71CC8D07-3CF7-4DF7-B24B-6A791F035849}" type="presParOf" srcId="{E0844624-4DB3-4FE6-980B-D5AB827C0A01}" destId="{F9887A79-9950-4E7F-B3B7-8400CD2703A4}" srcOrd="3" destOrd="0" presId="urn:microsoft.com/office/officeart/2005/8/layout/lProcess3"/>
    <dgm:cxn modelId="{9C0C5623-0158-4EB4-8D9A-A93518287B5B}" type="presParOf" srcId="{E0844624-4DB3-4FE6-980B-D5AB827C0A01}" destId="{59FC368F-95E7-450E-B851-539821310DAF}" srcOrd="4" destOrd="0" presId="urn:microsoft.com/office/officeart/2005/8/layout/lProcess3"/>
    <dgm:cxn modelId="{D980B3E8-3810-4FA3-873A-F147F3A93137}" type="presParOf" srcId="{E0844624-4DB3-4FE6-980B-D5AB827C0A01}" destId="{AB5DB66C-C1A2-4EA2-B377-6F41DE66B34D}" srcOrd="5" destOrd="0" presId="urn:microsoft.com/office/officeart/2005/8/layout/lProcess3"/>
    <dgm:cxn modelId="{B611A983-2534-4581-B814-FBF6206A809D}" type="presParOf" srcId="{E0844624-4DB3-4FE6-980B-D5AB827C0A01}" destId="{2C69D616-0857-403C-A5FC-FA0591D0370D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DBAA01-840B-4CFB-B69F-0FA97BAC1592}">
      <dsp:nvSpPr>
        <dsp:cNvPr id="0" name=""/>
        <dsp:cNvSpPr/>
      </dsp:nvSpPr>
      <dsp:spPr>
        <a:xfrm>
          <a:off x="580202" y="2481178"/>
          <a:ext cx="1938406" cy="96920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Логика</a:t>
          </a:r>
          <a:endParaRPr lang="ru-RU" sz="2400" b="1" kern="12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0202" y="2481178"/>
        <a:ext cx="1938406" cy="969203"/>
      </dsp:txXfrm>
    </dsp:sp>
    <dsp:sp modelId="{A97C7FBF-F7E1-459C-8D23-00F23C143ECA}">
      <dsp:nvSpPr>
        <dsp:cNvPr id="0" name=""/>
        <dsp:cNvSpPr/>
      </dsp:nvSpPr>
      <dsp:spPr>
        <a:xfrm rot="17236776">
          <a:off x="1601119" y="1705795"/>
          <a:ext cx="2610343" cy="27438"/>
        </a:xfrm>
        <a:custGeom>
          <a:avLst/>
          <a:gdLst/>
          <a:ahLst/>
          <a:cxnLst/>
          <a:rect l="0" t="0" r="0" b="0"/>
          <a:pathLst>
            <a:path>
              <a:moveTo>
                <a:pt x="0" y="13719"/>
              </a:moveTo>
              <a:lnTo>
                <a:pt x="2610343" y="137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 rot="17236776">
        <a:off x="2841032" y="1654256"/>
        <a:ext cx="130517" cy="130517"/>
      </dsp:txXfrm>
    </dsp:sp>
    <dsp:sp modelId="{397CB85F-7981-48DD-B348-CF8AA21280B6}">
      <dsp:nvSpPr>
        <dsp:cNvPr id="0" name=""/>
        <dsp:cNvSpPr/>
      </dsp:nvSpPr>
      <dsp:spPr>
        <a:xfrm>
          <a:off x="3293972" y="91209"/>
          <a:ext cx="2206760" cy="764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неформальная</a:t>
          </a:r>
        </a:p>
      </dsp:txBody>
      <dsp:txXfrm>
        <a:off x="3293972" y="91209"/>
        <a:ext cx="2206760" cy="764081"/>
      </dsp:txXfrm>
    </dsp:sp>
    <dsp:sp modelId="{14337250-CFC8-4872-B4EC-6D9DE7637FD9}">
      <dsp:nvSpPr>
        <dsp:cNvPr id="0" name=""/>
        <dsp:cNvSpPr/>
      </dsp:nvSpPr>
      <dsp:spPr>
        <a:xfrm>
          <a:off x="5500732" y="459531"/>
          <a:ext cx="775362" cy="27438"/>
        </a:xfrm>
        <a:custGeom>
          <a:avLst/>
          <a:gdLst/>
          <a:ahLst/>
          <a:cxnLst/>
          <a:rect l="0" t="0" r="0" b="0"/>
          <a:pathLst>
            <a:path>
              <a:moveTo>
                <a:pt x="0" y="13719"/>
              </a:moveTo>
              <a:lnTo>
                <a:pt x="775362" y="1371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69029" y="453866"/>
        <a:ext cx="38768" cy="38768"/>
      </dsp:txXfrm>
    </dsp:sp>
    <dsp:sp modelId="{E4722D6D-8549-415E-ABA8-F534EF5E6C7E}">
      <dsp:nvSpPr>
        <dsp:cNvPr id="0" name=""/>
        <dsp:cNvSpPr/>
      </dsp:nvSpPr>
      <dsp:spPr>
        <a:xfrm>
          <a:off x="6276095" y="7567"/>
          <a:ext cx="2985398" cy="931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исследование аргументации в естественном языке</a:t>
          </a:r>
        </a:p>
      </dsp:txBody>
      <dsp:txXfrm>
        <a:off x="6276095" y="7567"/>
        <a:ext cx="2985398" cy="931365"/>
      </dsp:txXfrm>
    </dsp:sp>
    <dsp:sp modelId="{ACFB7966-BC14-40E5-A7D5-C2C92B1CB6EA}">
      <dsp:nvSpPr>
        <dsp:cNvPr id="0" name=""/>
        <dsp:cNvSpPr/>
      </dsp:nvSpPr>
      <dsp:spPr>
        <a:xfrm rot="17836367">
          <a:off x="2060244" y="2200065"/>
          <a:ext cx="1692091" cy="27438"/>
        </a:xfrm>
        <a:custGeom>
          <a:avLst/>
          <a:gdLst/>
          <a:ahLst/>
          <a:cxnLst/>
          <a:rect l="0" t="0" r="0" b="0"/>
          <a:pathLst>
            <a:path>
              <a:moveTo>
                <a:pt x="0" y="13719"/>
              </a:moveTo>
              <a:lnTo>
                <a:pt x="1692091" y="137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 rot="17836367">
        <a:off x="2863988" y="2171482"/>
        <a:ext cx="84604" cy="84604"/>
      </dsp:txXfrm>
    </dsp:sp>
    <dsp:sp modelId="{0E523A6A-2160-4DA4-930D-6C28ABB8FAD5}">
      <dsp:nvSpPr>
        <dsp:cNvPr id="0" name=""/>
        <dsp:cNvSpPr/>
      </dsp:nvSpPr>
      <dsp:spPr>
        <a:xfrm>
          <a:off x="3293972" y="1095459"/>
          <a:ext cx="2206760" cy="732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формальная</a:t>
          </a:r>
        </a:p>
      </dsp:txBody>
      <dsp:txXfrm>
        <a:off x="3293972" y="1095459"/>
        <a:ext cx="2206760" cy="732659"/>
      </dsp:txXfrm>
    </dsp:sp>
    <dsp:sp modelId="{6E7527C3-1802-4F2D-B86F-ED9820256E7E}">
      <dsp:nvSpPr>
        <dsp:cNvPr id="0" name=""/>
        <dsp:cNvSpPr/>
      </dsp:nvSpPr>
      <dsp:spPr>
        <a:xfrm>
          <a:off x="5500732" y="1448070"/>
          <a:ext cx="775362" cy="27438"/>
        </a:xfrm>
        <a:custGeom>
          <a:avLst/>
          <a:gdLst/>
          <a:ahLst/>
          <a:cxnLst/>
          <a:rect l="0" t="0" r="0" b="0"/>
          <a:pathLst>
            <a:path>
              <a:moveTo>
                <a:pt x="0" y="13719"/>
              </a:moveTo>
              <a:lnTo>
                <a:pt x="775362" y="1371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69029" y="1442405"/>
        <a:ext cx="38768" cy="38768"/>
      </dsp:txXfrm>
    </dsp:sp>
    <dsp:sp modelId="{9D551312-2618-43E2-A839-86B56BE69519}">
      <dsp:nvSpPr>
        <dsp:cNvPr id="0" name=""/>
        <dsp:cNvSpPr/>
      </dsp:nvSpPr>
      <dsp:spPr>
        <a:xfrm>
          <a:off x="6276095" y="1084313"/>
          <a:ext cx="2996951" cy="754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вывод сделанный на естественном языке</a:t>
          </a:r>
        </a:p>
      </dsp:txBody>
      <dsp:txXfrm>
        <a:off x="6276095" y="1084313"/>
        <a:ext cx="2996951" cy="754951"/>
      </dsp:txXfrm>
    </dsp:sp>
    <dsp:sp modelId="{92B32E09-A5A9-430F-AD34-37735812AFB7}">
      <dsp:nvSpPr>
        <dsp:cNvPr id="0" name=""/>
        <dsp:cNvSpPr/>
      </dsp:nvSpPr>
      <dsp:spPr>
        <a:xfrm rot="590007">
          <a:off x="2512828" y="3019258"/>
          <a:ext cx="786923" cy="27438"/>
        </a:xfrm>
        <a:custGeom>
          <a:avLst/>
          <a:gdLst/>
          <a:ahLst/>
          <a:cxnLst/>
          <a:rect l="0" t="0" r="0" b="0"/>
          <a:pathLst>
            <a:path>
              <a:moveTo>
                <a:pt x="0" y="13719"/>
              </a:moveTo>
              <a:lnTo>
                <a:pt x="786923" y="137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 rot="590007">
        <a:off x="2886617" y="3013304"/>
        <a:ext cx="39346" cy="39346"/>
      </dsp:txXfrm>
    </dsp:sp>
    <dsp:sp modelId="{ED2A4C21-BC36-439C-B453-3C66E17DD17D}">
      <dsp:nvSpPr>
        <dsp:cNvPr id="0" name=""/>
        <dsp:cNvSpPr/>
      </dsp:nvSpPr>
      <dsp:spPr>
        <a:xfrm>
          <a:off x="3293972" y="2615573"/>
          <a:ext cx="2206760" cy="969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символическая</a:t>
          </a:r>
        </a:p>
      </dsp:txBody>
      <dsp:txXfrm>
        <a:off x="3293972" y="2615573"/>
        <a:ext cx="2206760" cy="969203"/>
      </dsp:txXfrm>
    </dsp:sp>
    <dsp:sp modelId="{FC629724-4991-4022-8442-00DFFC9A647A}">
      <dsp:nvSpPr>
        <dsp:cNvPr id="0" name=""/>
        <dsp:cNvSpPr/>
      </dsp:nvSpPr>
      <dsp:spPr>
        <a:xfrm>
          <a:off x="5500732" y="3086455"/>
          <a:ext cx="775362" cy="27438"/>
        </a:xfrm>
        <a:custGeom>
          <a:avLst/>
          <a:gdLst/>
          <a:ahLst/>
          <a:cxnLst/>
          <a:rect l="0" t="0" r="0" b="0"/>
          <a:pathLst>
            <a:path>
              <a:moveTo>
                <a:pt x="0" y="13719"/>
              </a:moveTo>
              <a:lnTo>
                <a:pt x="775362" y="1371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69029" y="3080790"/>
        <a:ext cx="38768" cy="38768"/>
      </dsp:txXfrm>
    </dsp:sp>
    <dsp:sp modelId="{70448A56-033D-493A-BD91-5BEDD7F1D45B}">
      <dsp:nvSpPr>
        <dsp:cNvPr id="0" name=""/>
        <dsp:cNvSpPr/>
      </dsp:nvSpPr>
      <dsp:spPr>
        <a:xfrm>
          <a:off x="6276095" y="1984645"/>
          <a:ext cx="3002146" cy="2231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изучает символические абстракции, которые фиксируют формальную структуру логического вывода</a:t>
          </a:r>
        </a:p>
      </dsp:txBody>
      <dsp:txXfrm>
        <a:off x="6276095" y="1984645"/>
        <a:ext cx="3002146" cy="2231057"/>
      </dsp:txXfrm>
    </dsp:sp>
    <dsp:sp modelId="{348AB469-AAFC-4A2C-B9E5-B20F7635C9F3}">
      <dsp:nvSpPr>
        <dsp:cNvPr id="0" name=""/>
        <dsp:cNvSpPr/>
      </dsp:nvSpPr>
      <dsp:spPr>
        <a:xfrm rot="4321542">
          <a:off x="1649992" y="4147045"/>
          <a:ext cx="2512595" cy="27438"/>
        </a:xfrm>
        <a:custGeom>
          <a:avLst/>
          <a:gdLst/>
          <a:ahLst/>
          <a:cxnLst/>
          <a:rect l="0" t="0" r="0" b="0"/>
          <a:pathLst>
            <a:path>
              <a:moveTo>
                <a:pt x="0" y="13719"/>
              </a:moveTo>
              <a:lnTo>
                <a:pt x="2512595" y="137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 rot="4321542">
        <a:off x="2843475" y="4097949"/>
        <a:ext cx="125629" cy="125629"/>
      </dsp:txXfrm>
    </dsp:sp>
    <dsp:sp modelId="{79F971ED-2ACD-41D8-869D-712D56F0B688}">
      <dsp:nvSpPr>
        <dsp:cNvPr id="0" name=""/>
        <dsp:cNvSpPr/>
      </dsp:nvSpPr>
      <dsp:spPr>
        <a:xfrm>
          <a:off x="3293972" y="4871147"/>
          <a:ext cx="2206760" cy="969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диалектическая</a:t>
          </a:r>
        </a:p>
      </dsp:txBody>
      <dsp:txXfrm>
        <a:off x="3293972" y="4871147"/>
        <a:ext cx="2206760" cy="969203"/>
      </dsp:txXfrm>
    </dsp:sp>
    <dsp:sp modelId="{22EC4FBE-52AA-4612-B19B-849E58DD65E3}">
      <dsp:nvSpPr>
        <dsp:cNvPr id="0" name=""/>
        <dsp:cNvSpPr/>
      </dsp:nvSpPr>
      <dsp:spPr>
        <a:xfrm>
          <a:off x="5500732" y="5342029"/>
          <a:ext cx="775362" cy="27438"/>
        </a:xfrm>
        <a:custGeom>
          <a:avLst/>
          <a:gdLst/>
          <a:ahLst/>
          <a:cxnLst/>
          <a:rect l="0" t="0" r="0" b="0"/>
          <a:pathLst>
            <a:path>
              <a:moveTo>
                <a:pt x="0" y="13719"/>
              </a:moveTo>
              <a:lnTo>
                <a:pt x="775362" y="1371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69029" y="5336364"/>
        <a:ext cx="38768" cy="38768"/>
      </dsp:txXfrm>
    </dsp:sp>
    <dsp:sp modelId="{3CA3436F-B361-4618-AA43-E2DFB0248395}">
      <dsp:nvSpPr>
        <dsp:cNvPr id="0" name=""/>
        <dsp:cNvSpPr/>
      </dsp:nvSpPr>
      <dsp:spPr>
        <a:xfrm>
          <a:off x="6276095" y="4361084"/>
          <a:ext cx="2931530" cy="1989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наука о мышлении, которая даёт знание о способе рассуждений, расширяющем возможности  формально-логического вывода</a:t>
          </a:r>
        </a:p>
      </dsp:txBody>
      <dsp:txXfrm>
        <a:off x="6276095" y="4361084"/>
        <a:ext cx="2931530" cy="19893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BFB4CF-D1E7-499F-91EA-5BED4690797C}">
      <dsp:nvSpPr>
        <dsp:cNvPr id="0" name=""/>
        <dsp:cNvSpPr/>
      </dsp:nvSpPr>
      <dsp:spPr>
        <a:xfrm>
          <a:off x="214273" y="3000377"/>
          <a:ext cx="2401970" cy="25955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ysClr val="windowText" lastClr="000000"/>
              </a:solidFill>
            </a:rPr>
            <a:t>8 – 9 класс </a:t>
          </a:r>
          <a:r>
            <a:rPr lang="ru-RU" sz="2800" b="1" kern="1200" dirty="0" smtClean="0">
              <a:solidFill>
                <a:srgbClr val="7030A0"/>
              </a:solidFill>
            </a:rPr>
            <a:t>«Логические основы построения компьютера»</a:t>
          </a:r>
          <a:endParaRPr lang="ru-RU" sz="2800" b="1" kern="1200" dirty="0">
            <a:solidFill>
              <a:srgbClr val="7030A0"/>
            </a:solidFill>
          </a:endParaRPr>
        </a:p>
      </dsp:txBody>
      <dsp:txXfrm>
        <a:off x="214273" y="3000377"/>
        <a:ext cx="2401970" cy="2595581"/>
      </dsp:txXfrm>
    </dsp:sp>
    <dsp:sp modelId="{3751E1E3-8996-4AA4-A2A4-2B2F0D21B1B3}">
      <dsp:nvSpPr>
        <dsp:cNvPr id="0" name=""/>
        <dsp:cNvSpPr/>
      </dsp:nvSpPr>
      <dsp:spPr>
        <a:xfrm rot="17312515">
          <a:off x="1806875" y="3157256"/>
          <a:ext cx="2373506" cy="31521"/>
        </a:xfrm>
        <a:custGeom>
          <a:avLst/>
          <a:gdLst/>
          <a:ahLst/>
          <a:cxnLst/>
          <a:rect l="0" t="0" r="0" b="0"/>
          <a:pathLst>
            <a:path>
              <a:moveTo>
                <a:pt x="0" y="15760"/>
              </a:moveTo>
              <a:lnTo>
                <a:pt x="2373506" y="15760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solidFill>
              <a:sysClr val="windowText" lastClr="000000"/>
            </a:solidFill>
          </a:endParaRPr>
        </a:p>
      </dsp:txBody>
      <dsp:txXfrm rot="17312515">
        <a:off x="2934291" y="3113679"/>
        <a:ext cx="118675" cy="118675"/>
      </dsp:txXfrm>
    </dsp:sp>
    <dsp:sp modelId="{EE732F8D-852B-4103-8962-16430228A33A}">
      <dsp:nvSpPr>
        <dsp:cNvPr id="0" name=""/>
        <dsp:cNvSpPr/>
      </dsp:nvSpPr>
      <dsp:spPr>
        <a:xfrm>
          <a:off x="3371014" y="1447374"/>
          <a:ext cx="2401970" cy="12009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/>
              </a:solidFill>
            </a:rPr>
            <a:t>Элементы формальной логики</a:t>
          </a:r>
          <a:endParaRPr lang="ru-RU" sz="2400" kern="1200" dirty="0">
            <a:solidFill>
              <a:sysClr val="windowText" lastClr="000000"/>
            </a:solidFill>
          </a:endParaRPr>
        </a:p>
      </dsp:txBody>
      <dsp:txXfrm>
        <a:off x="3371014" y="1447374"/>
        <a:ext cx="2401970" cy="1200985"/>
      </dsp:txXfrm>
    </dsp:sp>
    <dsp:sp modelId="{11791CF9-25C4-41B6-AC5F-0C5EE2671E6F}">
      <dsp:nvSpPr>
        <dsp:cNvPr id="0" name=""/>
        <dsp:cNvSpPr/>
      </dsp:nvSpPr>
      <dsp:spPr>
        <a:xfrm rot="19105895">
          <a:off x="5611281" y="1606065"/>
          <a:ext cx="1284194" cy="31521"/>
        </a:xfrm>
        <a:custGeom>
          <a:avLst/>
          <a:gdLst/>
          <a:ahLst/>
          <a:cxnLst/>
          <a:rect l="0" t="0" r="0" b="0"/>
          <a:pathLst>
            <a:path>
              <a:moveTo>
                <a:pt x="0" y="15760"/>
              </a:moveTo>
              <a:lnTo>
                <a:pt x="1284194" y="15760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solidFill>
              <a:sysClr val="windowText" lastClr="000000"/>
            </a:solidFill>
          </a:endParaRPr>
        </a:p>
      </dsp:txBody>
      <dsp:txXfrm rot="19105895">
        <a:off x="6221274" y="1589721"/>
        <a:ext cx="64209" cy="64209"/>
      </dsp:txXfrm>
    </dsp:sp>
    <dsp:sp modelId="{ACD3EF89-37E9-4557-9834-CF1017FD2DB9}">
      <dsp:nvSpPr>
        <dsp:cNvPr id="0" name=""/>
        <dsp:cNvSpPr/>
      </dsp:nvSpPr>
      <dsp:spPr>
        <a:xfrm>
          <a:off x="6733773" y="595293"/>
          <a:ext cx="2401970" cy="12009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/>
              </a:solidFill>
            </a:rPr>
            <a:t>Формы мышления в логике</a:t>
          </a:r>
          <a:endParaRPr lang="ru-RU" sz="2400" kern="1200" dirty="0">
            <a:solidFill>
              <a:sysClr val="windowText" lastClr="000000"/>
            </a:solidFill>
          </a:endParaRPr>
        </a:p>
      </dsp:txBody>
      <dsp:txXfrm>
        <a:off x="6733773" y="595293"/>
        <a:ext cx="2401970" cy="1200985"/>
      </dsp:txXfrm>
    </dsp:sp>
    <dsp:sp modelId="{9FD63FA1-B364-489D-9411-008A818099B8}">
      <dsp:nvSpPr>
        <dsp:cNvPr id="0" name=""/>
        <dsp:cNvSpPr/>
      </dsp:nvSpPr>
      <dsp:spPr>
        <a:xfrm rot="2142401">
          <a:off x="5661772" y="2377389"/>
          <a:ext cx="1183214" cy="31521"/>
        </a:xfrm>
        <a:custGeom>
          <a:avLst/>
          <a:gdLst/>
          <a:ahLst/>
          <a:cxnLst/>
          <a:rect l="0" t="0" r="0" b="0"/>
          <a:pathLst>
            <a:path>
              <a:moveTo>
                <a:pt x="0" y="15760"/>
              </a:moveTo>
              <a:lnTo>
                <a:pt x="1183214" y="15760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solidFill>
              <a:sysClr val="windowText" lastClr="000000"/>
            </a:solidFill>
          </a:endParaRPr>
        </a:p>
      </dsp:txBody>
      <dsp:txXfrm rot="2142401">
        <a:off x="6223798" y="2363569"/>
        <a:ext cx="59160" cy="59160"/>
      </dsp:txXfrm>
    </dsp:sp>
    <dsp:sp modelId="{665CEB5C-978E-4EB4-9C9E-98346A66522D}">
      <dsp:nvSpPr>
        <dsp:cNvPr id="0" name=""/>
        <dsp:cNvSpPr/>
      </dsp:nvSpPr>
      <dsp:spPr>
        <a:xfrm>
          <a:off x="6733773" y="1976426"/>
          <a:ext cx="2401970" cy="15240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/>
              </a:solidFill>
            </a:rPr>
            <a:t>Логические выражения и логические  операции </a:t>
          </a:r>
          <a:endParaRPr lang="ru-RU" sz="2400" kern="1200" dirty="0">
            <a:solidFill>
              <a:sysClr val="windowText" lastClr="000000"/>
            </a:solidFill>
          </a:endParaRPr>
        </a:p>
      </dsp:txBody>
      <dsp:txXfrm>
        <a:off x="6733773" y="1976426"/>
        <a:ext cx="2401970" cy="1524014"/>
      </dsp:txXfrm>
    </dsp:sp>
    <dsp:sp modelId="{9B537A0B-9E32-46F7-A185-05CA3090361F}">
      <dsp:nvSpPr>
        <dsp:cNvPr id="0" name=""/>
        <dsp:cNvSpPr/>
      </dsp:nvSpPr>
      <dsp:spPr>
        <a:xfrm rot="21522187">
          <a:off x="2616146" y="4273863"/>
          <a:ext cx="754964" cy="31521"/>
        </a:xfrm>
        <a:custGeom>
          <a:avLst/>
          <a:gdLst/>
          <a:ahLst/>
          <a:cxnLst/>
          <a:rect l="0" t="0" r="0" b="0"/>
          <a:pathLst>
            <a:path>
              <a:moveTo>
                <a:pt x="0" y="15760"/>
              </a:moveTo>
              <a:lnTo>
                <a:pt x="754964" y="15760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solidFill>
              <a:sysClr val="windowText" lastClr="000000"/>
            </a:solidFill>
          </a:endParaRPr>
        </a:p>
      </dsp:txBody>
      <dsp:txXfrm rot="21522187">
        <a:off x="2974755" y="4270750"/>
        <a:ext cx="37748" cy="37748"/>
      </dsp:txXfrm>
    </dsp:sp>
    <dsp:sp modelId="{F733FCF1-EE03-4A63-9CC1-E02B06679400}">
      <dsp:nvSpPr>
        <dsp:cNvPr id="0" name=""/>
        <dsp:cNvSpPr/>
      </dsp:nvSpPr>
      <dsp:spPr>
        <a:xfrm>
          <a:off x="3371014" y="3680588"/>
          <a:ext cx="2401970" cy="12009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/>
              </a:solidFill>
            </a:rPr>
            <a:t>Элементы математической логики</a:t>
          </a:r>
          <a:endParaRPr lang="ru-RU" sz="2400" kern="1200" dirty="0">
            <a:solidFill>
              <a:sysClr val="windowText" lastClr="000000"/>
            </a:solidFill>
          </a:endParaRPr>
        </a:p>
      </dsp:txBody>
      <dsp:txXfrm>
        <a:off x="3371014" y="3680588"/>
        <a:ext cx="2401970" cy="1200985"/>
      </dsp:txXfrm>
    </dsp:sp>
    <dsp:sp modelId="{7CFD426E-CB10-4E5C-BAEC-EBBF7D18F92B}">
      <dsp:nvSpPr>
        <dsp:cNvPr id="0" name=""/>
        <dsp:cNvSpPr/>
      </dsp:nvSpPr>
      <dsp:spPr>
        <a:xfrm>
          <a:off x="5772985" y="4265320"/>
          <a:ext cx="960788" cy="31521"/>
        </a:xfrm>
        <a:custGeom>
          <a:avLst/>
          <a:gdLst/>
          <a:ahLst/>
          <a:cxnLst/>
          <a:rect l="0" t="0" r="0" b="0"/>
          <a:pathLst>
            <a:path>
              <a:moveTo>
                <a:pt x="0" y="15760"/>
              </a:moveTo>
              <a:lnTo>
                <a:pt x="960788" y="15760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solidFill>
              <a:sysClr val="windowText" lastClr="000000"/>
            </a:solidFill>
          </a:endParaRPr>
        </a:p>
      </dsp:txBody>
      <dsp:txXfrm>
        <a:off x="6229359" y="4257061"/>
        <a:ext cx="48039" cy="48039"/>
      </dsp:txXfrm>
    </dsp:sp>
    <dsp:sp modelId="{984DB2F7-04C2-46C5-AED3-AFED99CDE414}">
      <dsp:nvSpPr>
        <dsp:cNvPr id="0" name=""/>
        <dsp:cNvSpPr/>
      </dsp:nvSpPr>
      <dsp:spPr>
        <a:xfrm>
          <a:off x="6733773" y="3680588"/>
          <a:ext cx="2401970" cy="12009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/>
              </a:solidFill>
            </a:rPr>
            <a:t>Построение логических таблиц </a:t>
          </a:r>
          <a:endParaRPr lang="ru-RU" sz="2400" kern="1200" dirty="0">
            <a:solidFill>
              <a:sysClr val="windowText" lastClr="000000"/>
            </a:solidFill>
          </a:endParaRPr>
        </a:p>
      </dsp:txBody>
      <dsp:txXfrm>
        <a:off x="6733773" y="3680588"/>
        <a:ext cx="2401970" cy="1200985"/>
      </dsp:txXfrm>
    </dsp:sp>
    <dsp:sp modelId="{2656822D-0657-4D1B-A0D4-9C40E65A9D24}">
      <dsp:nvSpPr>
        <dsp:cNvPr id="0" name=""/>
        <dsp:cNvSpPr/>
      </dsp:nvSpPr>
      <dsp:spPr>
        <a:xfrm rot="3662569">
          <a:off x="2214158" y="4964430"/>
          <a:ext cx="1558942" cy="31521"/>
        </a:xfrm>
        <a:custGeom>
          <a:avLst/>
          <a:gdLst/>
          <a:ahLst/>
          <a:cxnLst/>
          <a:rect l="0" t="0" r="0" b="0"/>
          <a:pathLst>
            <a:path>
              <a:moveTo>
                <a:pt x="0" y="15760"/>
              </a:moveTo>
              <a:lnTo>
                <a:pt x="1558942" y="15760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solidFill>
              <a:sysClr val="windowText" lastClr="000000"/>
            </a:solidFill>
          </a:endParaRPr>
        </a:p>
      </dsp:txBody>
      <dsp:txXfrm rot="3662569">
        <a:off x="2954655" y="4941217"/>
        <a:ext cx="77947" cy="77947"/>
      </dsp:txXfrm>
    </dsp:sp>
    <dsp:sp modelId="{28D33A81-7AEF-488D-B6B7-3B72C8029FB5}">
      <dsp:nvSpPr>
        <dsp:cNvPr id="0" name=""/>
        <dsp:cNvSpPr/>
      </dsp:nvSpPr>
      <dsp:spPr>
        <a:xfrm>
          <a:off x="3371014" y="5061721"/>
          <a:ext cx="2401970" cy="12009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/>
              </a:solidFill>
            </a:rPr>
            <a:t>Логические основы устройства ЭВМ</a:t>
          </a:r>
          <a:endParaRPr lang="ru-RU" sz="2400" kern="1200" dirty="0">
            <a:solidFill>
              <a:sysClr val="windowText" lastClr="000000"/>
            </a:solidFill>
          </a:endParaRPr>
        </a:p>
      </dsp:txBody>
      <dsp:txXfrm>
        <a:off x="3371014" y="5061721"/>
        <a:ext cx="2401970" cy="1200985"/>
      </dsp:txXfrm>
    </dsp:sp>
    <dsp:sp modelId="{D5B2EDC3-48A0-4DE6-B033-ED6C67E4D227}">
      <dsp:nvSpPr>
        <dsp:cNvPr id="0" name=""/>
        <dsp:cNvSpPr/>
      </dsp:nvSpPr>
      <dsp:spPr>
        <a:xfrm>
          <a:off x="5772985" y="5646452"/>
          <a:ext cx="960788" cy="31521"/>
        </a:xfrm>
        <a:custGeom>
          <a:avLst/>
          <a:gdLst/>
          <a:ahLst/>
          <a:cxnLst/>
          <a:rect l="0" t="0" r="0" b="0"/>
          <a:pathLst>
            <a:path>
              <a:moveTo>
                <a:pt x="0" y="15760"/>
              </a:moveTo>
              <a:lnTo>
                <a:pt x="960788" y="15760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solidFill>
              <a:sysClr val="windowText" lastClr="000000"/>
            </a:solidFill>
          </a:endParaRPr>
        </a:p>
      </dsp:txBody>
      <dsp:txXfrm>
        <a:off x="6229359" y="5638194"/>
        <a:ext cx="48039" cy="48039"/>
      </dsp:txXfrm>
    </dsp:sp>
    <dsp:sp modelId="{AED4059B-25C6-4665-8582-D93B3AEAD241}">
      <dsp:nvSpPr>
        <dsp:cNvPr id="0" name=""/>
        <dsp:cNvSpPr/>
      </dsp:nvSpPr>
      <dsp:spPr>
        <a:xfrm>
          <a:off x="6733773" y="5061721"/>
          <a:ext cx="2401970" cy="12009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/>
              </a:solidFill>
            </a:rPr>
            <a:t>Логические схемы</a:t>
          </a:r>
          <a:endParaRPr lang="ru-RU" sz="2400" kern="1200" dirty="0">
            <a:solidFill>
              <a:sysClr val="windowText" lastClr="000000"/>
            </a:solidFill>
          </a:endParaRPr>
        </a:p>
      </dsp:txBody>
      <dsp:txXfrm>
        <a:off x="6733773" y="5061721"/>
        <a:ext cx="2401970" cy="12009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BFB4CF-D1E7-499F-91EA-5BED4690797C}">
      <dsp:nvSpPr>
        <dsp:cNvPr id="0" name=""/>
        <dsp:cNvSpPr/>
      </dsp:nvSpPr>
      <dsp:spPr>
        <a:xfrm>
          <a:off x="0" y="2173699"/>
          <a:ext cx="2328305" cy="2888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ysClr val="windowText" lastClr="000000"/>
              </a:solidFill>
            </a:rPr>
            <a:t>10 – 11 класс </a:t>
          </a:r>
          <a:r>
            <a:rPr lang="ru-RU" sz="2800" b="1" kern="1200" dirty="0" smtClean="0">
              <a:solidFill>
                <a:srgbClr val="7030A0"/>
              </a:solidFill>
            </a:rPr>
            <a:t>«Основы логики и логические основы компьютера»</a:t>
          </a:r>
          <a:endParaRPr lang="ru-RU" sz="2800" b="1" kern="1200" dirty="0">
            <a:solidFill>
              <a:srgbClr val="7030A0"/>
            </a:solidFill>
          </a:endParaRPr>
        </a:p>
      </dsp:txBody>
      <dsp:txXfrm>
        <a:off x="0" y="2173699"/>
        <a:ext cx="2328305" cy="2888384"/>
      </dsp:txXfrm>
    </dsp:sp>
    <dsp:sp modelId="{3751E1E3-8996-4AA4-A2A4-2B2F0D21B1B3}">
      <dsp:nvSpPr>
        <dsp:cNvPr id="0" name=""/>
        <dsp:cNvSpPr/>
      </dsp:nvSpPr>
      <dsp:spPr>
        <a:xfrm rot="16873457">
          <a:off x="1264762" y="2311907"/>
          <a:ext cx="2641194" cy="21292"/>
        </a:xfrm>
        <a:custGeom>
          <a:avLst/>
          <a:gdLst/>
          <a:ahLst/>
          <a:cxnLst/>
          <a:rect l="0" t="0" r="0" b="0"/>
          <a:pathLst>
            <a:path>
              <a:moveTo>
                <a:pt x="0" y="10646"/>
              </a:moveTo>
              <a:lnTo>
                <a:pt x="2641194" y="1064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solidFill>
              <a:sysClr val="windowText" lastClr="000000"/>
            </a:solidFill>
          </a:endParaRPr>
        </a:p>
      </dsp:txBody>
      <dsp:txXfrm rot="16873457">
        <a:off x="2519329" y="2256523"/>
        <a:ext cx="132059" cy="132059"/>
      </dsp:txXfrm>
    </dsp:sp>
    <dsp:sp modelId="{EE732F8D-852B-4103-8962-16430228A33A}">
      <dsp:nvSpPr>
        <dsp:cNvPr id="0" name=""/>
        <dsp:cNvSpPr/>
      </dsp:nvSpPr>
      <dsp:spPr>
        <a:xfrm>
          <a:off x="2842414" y="285469"/>
          <a:ext cx="2038769" cy="1483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ysClr val="windowText" lastClr="000000"/>
              </a:solidFill>
            </a:rPr>
            <a:t>Элементы формальной логики</a:t>
          </a:r>
          <a:endParaRPr lang="ru-RU" sz="2400" kern="1200" dirty="0">
            <a:solidFill>
              <a:sysClr val="windowText" lastClr="000000"/>
            </a:solidFill>
          </a:endParaRPr>
        </a:p>
      </dsp:txBody>
      <dsp:txXfrm>
        <a:off x="2842414" y="285469"/>
        <a:ext cx="2038769" cy="1483493"/>
      </dsp:txXfrm>
    </dsp:sp>
    <dsp:sp modelId="{11791CF9-25C4-41B6-AC5F-0C5EE2671E6F}">
      <dsp:nvSpPr>
        <dsp:cNvPr id="0" name=""/>
        <dsp:cNvSpPr/>
      </dsp:nvSpPr>
      <dsp:spPr>
        <a:xfrm rot="20242893">
          <a:off x="4847941" y="850348"/>
          <a:ext cx="864401" cy="21292"/>
        </a:xfrm>
        <a:custGeom>
          <a:avLst/>
          <a:gdLst/>
          <a:ahLst/>
          <a:cxnLst/>
          <a:rect l="0" t="0" r="0" b="0"/>
          <a:pathLst>
            <a:path>
              <a:moveTo>
                <a:pt x="0" y="10646"/>
              </a:moveTo>
              <a:lnTo>
                <a:pt x="864401" y="106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solidFill>
              <a:sysClr val="windowText" lastClr="000000"/>
            </a:solidFill>
          </a:endParaRPr>
        </a:p>
      </dsp:txBody>
      <dsp:txXfrm rot="20242893">
        <a:off x="5258532" y="839384"/>
        <a:ext cx="43220" cy="43220"/>
      </dsp:txXfrm>
    </dsp:sp>
    <dsp:sp modelId="{ACD3EF89-37E9-4557-9834-CF1017FD2DB9}">
      <dsp:nvSpPr>
        <dsp:cNvPr id="0" name=""/>
        <dsp:cNvSpPr/>
      </dsp:nvSpPr>
      <dsp:spPr>
        <a:xfrm>
          <a:off x="5679100" y="289148"/>
          <a:ext cx="3464899" cy="811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ysClr val="windowText" lastClr="000000"/>
              </a:solidFill>
            </a:rPr>
            <a:t>Формы мышления в логике</a:t>
          </a:r>
          <a:endParaRPr lang="ru-RU" sz="2400" kern="1200" dirty="0">
            <a:solidFill>
              <a:sysClr val="windowText" lastClr="000000"/>
            </a:solidFill>
          </a:endParaRPr>
        </a:p>
      </dsp:txBody>
      <dsp:txXfrm>
        <a:off x="5679100" y="289148"/>
        <a:ext cx="3464899" cy="811250"/>
      </dsp:txXfrm>
    </dsp:sp>
    <dsp:sp modelId="{9FD63FA1-B364-489D-9411-008A818099B8}">
      <dsp:nvSpPr>
        <dsp:cNvPr id="0" name=""/>
        <dsp:cNvSpPr/>
      </dsp:nvSpPr>
      <dsp:spPr>
        <a:xfrm rot="1871750">
          <a:off x="4813743" y="1258147"/>
          <a:ext cx="932797" cy="21292"/>
        </a:xfrm>
        <a:custGeom>
          <a:avLst/>
          <a:gdLst/>
          <a:ahLst/>
          <a:cxnLst/>
          <a:rect l="0" t="0" r="0" b="0"/>
          <a:pathLst>
            <a:path>
              <a:moveTo>
                <a:pt x="0" y="10646"/>
              </a:moveTo>
              <a:lnTo>
                <a:pt x="932797" y="106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solidFill>
              <a:sysClr val="windowText" lastClr="000000"/>
            </a:solidFill>
          </a:endParaRPr>
        </a:p>
      </dsp:txBody>
      <dsp:txXfrm rot="1871750">
        <a:off x="5256822" y="1245474"/>
        <a:ext cx="46639" cy="46639"/>
      </dsp:txXfrm>
    </dsp:sp>
    <dsp:sp modelId="{665CEB5C-978E-4EB4-9C9E-98346A66522D}">
      <dsp:nvSpPr>
        <dsp:cNvPr id="0" name=""/>
        <dsp:cNvSpPr/>
      </dsp:nvSpPr>
      <dsp:spPr>
        <a:xfrm>
          <a:off x="5679100" y="1222086"/>
          <a:ext cx="3464899" cy="576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ysClr val="windowText" lastClr="000000"/>
              </a:solidFill>
            </a:rPr>
            <a:t>Алгебра высказываний</a:t>
          </a:r>
          <a:endParaRPr lang="ru-RU" sz="2400" kern="1200" dirty="0">
            <a:solidFill>
              <a:sysClr val="windowText" lastClr="000000"/>
            </a:solidFill>
          </a:endParaRPr>
        </a:p>
      </dsp:txBody>
      <dsp:txXfrm>
        <a:off x="5679100" y="1222086"/>
        <a:ext cx="3464899" cy="576571"/>
      </dsp:txXfrm>
    </dsp:sp>
    <dsp:sp modelId="{9B537A0B-9E32-46F7-A185-05CA3090361F}">
      <dsp:nvSpPr>
        <dsp:cNvPr id="0" name=""/>
        <dsp:cNvSpPr/>
      </dsp:nvSpPr>
      <dsp:spPr>
        <a:xfrm rot="19700695">
          <a:off x="2283376" y="3448763"/>
          <a:ext cx="603965" cy="21292"/>
        </a:xfrm>
        <a:custGeom>
          <a:avLst/>
          <a:gdLst/>
          <a:ahLst/>
          <a:cxnLst/>
          <a:rect l="0" t="0" r="0" b="0"/>
          <a:pathLst>
            <a:path>
              <a:moveTo>
                <a:pt x="0" y="10646"/>
              </a:moveTo>
              <a:lnTo>
                <a:pt x="603965" y="1064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solidFill>
              <a:sysClr val="windowText" lastClr="000000"/>
            </a:solidFill>
          </a:endParaRPr>
        </a:p>
      </dsp:txBody>
      <dsp:txXfrm rot="19700695">
        <a:off x="2570260" y="3444310"/>
        <a:ext cx="30198" cy="30198"/>
      </dsp:txXfrm>
    </dsp:sp>
    <dsp:sp modelId="{F733FCF1-EE03-4A63-9CC1-E02B06679400}">
      <dsp:nvSpPr>
        <dsp:cNvPr id="0" name=""/>
        <dsp:cNvSpPr/>
      </dsp:nvSpPr>
      <dsp:spPr>
        <a:xfrm>
          <a:off x="2842414" y="2580148"/>
          <a:ext cx="2038769" cy="1441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ysClr val="windowText" lastClr="000000"/>
              </a:solidFill>
            </a:rPr>
            <a:t>Элементы математичес-кой логики</a:t>
          </a:r>
          <a:endParaRPr lang="ru-RU" sz="2400" kern="1200" dirty="0">
            <a:solidFill>
              <a:sysClr val="windowText" lastClr="000000"/>
            </a:solidFill>
          </a:endParaRPr>
        </a:p>
      </dsp:txBody>
      <dsp:txXfrm>
        <a:off x="2842414" y="2580148"/>
        <a:ext cx="2038769" cy="1441559"/>
      </dsp:txXfrm>
    </dsp:sp>
    <dsp:sp modelId="{7CFD426E-CB10-4E5C-BAEC-EBBF7D18F92B}">
      <dsp:nvSpPr>
        <dsp:cNvPr id="0" name=""/>
        <dsp:cNvSpPr/>
      </dsp:nvSpPr>
      <dsp:spPr>
        <a:xfrm rot="18557840">
          <a:off x="4650219" y="2802803"/>
          <a:ext cx="1259846" cy="21292"/>
        </a:xfrm>
        <a:custGeom>
          <a:avLst/>
          <a:gdLst/>
          <a:ahLst/>
          <a:cxnLst/>
          <a:rect l="0" t="0" r="0" b="0"/>
          <a:pathLst>
            <a:path>
              <a:moveTo>
                <a:pt x="0" y="10646"/>
              </a:moveTo>
              <a:lnTo>
                <a:pt x="1259846" y="106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solidFill>
              <a:sysClr val="windowText" lastClr="000000"/>
            </a:solidFill>
          </a:endParaRPr>
        </a:p>
      </dsp:txBody>
      <dsp:txXfrm rot="18557840">
        <a:off x="5248646" y="2781953"/>
        <a:ext cx="62992" cy="62992"/>
      </dsp:txXfrm>
    </dsp:sp>
    <dsp:sp modelId="{984DB2F7-04C2-46C5-AED3-AFED99CDE414}">
      <dsp:nvSpPr>
        <dsp:cNvPr id="0" name=""/>
        <dsp:cNvSpPr/>
      </dsp:nvSpPr>
      <dsp:spPr>
        <a:xfrm>
          <a:off x="5679100" y="1920345"/>
          <a:ext cx="3464899" cy="811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ysClr val="windowText" lastClr="000000"/>
              </a:solidFill>
            </a:rPr>
            <a:t>Построение логических таблиц </a:t>
          </a:r>
          <a:endParaRPr lang="ru-RU" sz="2400" kern="1200" dirty="0">
            <a:solidFill>
              <a:sysClr val="windowText" lastClr="000000"/>
            </a:solidFill>
          </a:endParaRPr>
        </a:p>
      </dsp:txBody>
      <dsp:txXfrm>
        <a:off x="5679100" y="1920345"/>
        <a:ext cx="3464899" cy="811250"/>
      </dsp:txXfrm>
    </dsp:sp>
    <dsp:sp modelId="{0B103977-9820-4E80-9919-BDDE18E4B359}">
      <dsp:nvSpPr>
        <dsp:cNvPr id="0" name=""/>
        <dsp:cNvSpPr/>
      </dsp:nvSpPr>
      <dsp:spPr>
        <a:xfrm rot="20782594">
          <a:off x="4869634" y="3193590"/>
          <a:ext cx="821016" cy="21292"/>
        </a:xfrm>
        <a:custGeom>
          <a:avLst/>
          <a:gdLst/>
          <a:ahLst/>
          <a:cxnLst/>
          <a:rect l="0" t="0" r="0" b="0"/>
          <a:pathLst>
            <a:path>
              <a:moveTo>
                <a:pt x="0" y="10646"/>
              </a:moveTo>
              <a:lnTo>
                <a:pt x="821016" y="106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/>
            </a:solidFill>
          </a:endParaRPr>
        </a:p>
      </dsp:txBody>
      <dsp:txXfrm rot="20782594">
        <a:off x="5259616" y="3183711"/>
        <a:ext cx="41050" cy="41050"/>
      </dsp:txXfrm>
    </dsp:sp>
    <dsp:sp modelId="{E0DCC4CB-9924-4FF8-A249-BA7A4CD79FFD}">
      <dsp:nvSpPr>
        <dsp:cNvPr id="0" name=""/>
        <dsp:cNvSpPr/>
      </dsp:nvSpPr>
      <dsp:spPr>
        <a:xfrm>
          <a:off x="5679100" y="2853283"/>
          <a:ext cx="3464899" cy="508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ysClr val="windowText" lastClr="000000"/>
              </a:solidFill>
            </a:rPr>
            <a:t>Логические функции</a:t>
          </a:r>
          <a:endParaRPr lang="ru-RU" sz="2400" kern="1200" dirty="0">
            <a:solidFill>
              <a:sysClr val="windowText" lastClr="000000"/>
            </a:solidFill>
          </a:endParaRPr>
        </a:p>
      </dsp:txBody>
      <dsp:txXfrm>
        <a:off x="5679100" y="2853283"/>
        <a:ext cx="3464899" cy="508524"/>
      </dsp:txXfrm>
    </dsp:sp>
    <dsp:sp modelId="{56B24087-9C71-4E80-9EDE-5EF1FA0D5C6A}">
      <dsp:nvSpPr>
        <dsp:cNvPr id="0" name=""/>
        <dsp:cNvSpPr/>
      </dsp:nvSpPr>
      <dsp:spPr>
        <a:xfrm rot="2700744">
          <a:off x="4715807" y="3689412"/>
          <a:ext cx="1128669" cy="21292"/>
        </a:xfrm>
        <a:custGeom>
          <a:avLst/>
          <a:gdLst/>
          <a:ahLst/>
          <a:cxnLst/>
          <a:rect l="0" t="0" r="0" b="0"/>
          <a:pathLst>
            <a:path>
              <a:moveTo>
                <a:pt x="0" y="10646"/>
              </a:moveTo>
              <a:lnTo>
                <a:pt x="1128669" y="106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/>
            </a:solidFill>
          </a:endParaRPr>
        </a:p>
      </dsp:txBody>
      <dsp:txXfrm rot="2700744">
        <a:off x="5251925" y="3671842"/>
        <a:ext cx="56433" cy="56433"/>
      </dsp:txXfrm>
    </dsp:sp>
    <dsp:sp modelId="{B443C0EE-1401-4B0D-A5BF-5228FEB053E3}">
      <dsp:nvSpPr>
        <dsp:cNvPr id="0" name=""/>
        <dsp:cNvSpPr/>
      </dsp:nvSpPr>
      <dsp:spPr>
        <a:xfrm>
          <a:off x="5679100" y="3483495"/>
          <a:ext cx="3464899" cy="1231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ysClr val="windowText" lastClr="000000"/>
              </a:solidFill>
            </a:rPr>
            <a:t>Логические законы и правила преобразования логических выражений</a:t>
          </a:r>
          <a:endParaRPr lang="ru-RU" sz="2400" kern="1200" dirty="0">
            <a:solidFill>
              <a:sysClr val="windowText" lastClr="000000"/>
            </a:solidFill>
          </a:endParaRPr>
        </a:p>
      </dsp:txBody>
      <dsp:txXfrm>
        <a:off x="5679100" y="3483495"/>
        <a:ext cx="3464899" cy="1231388"/>
      </dsp:txXfrm>
    </dsp:sp>
    <dsp:sp modelId="{2656822D-0657-4D1B-A0D4-9C40E65A9D24}">
      <dsp:nvSpPr>
        <dsp:cNvPr id="0" name=""/>
        <dsp:cNvSpPr/>
      </dsp:nvSpPr>
      <dsp:spPr>
        <a:xfrm rot="4564713">
          <a:off x="1516932" y="4644288"/>
          <a:ext cx="2136854" cy="21292"/>
        </a:xfrm>
        <a:custGeom>
          <a:avLst/>
          <a:gdLst/>
          <a:ahLst/>
          <a:cxnLst/>
          <a:rect l="0" t="0" r="0" b="0"/>
          <a:pathLst>
            <a:path>
              <a:moveTo>
                <a:pt x="0" y="10646"/>
              </a:moveTo>
              <a:lnTo>
                <a:pt x="2136854" y="1064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solidFill>
              <a:sysClr val="windowText" lastClr="000000"/>
            </a:solidFill>
          </a:endParaRPr>
        </a:p>
      </dsp:txBody>
      <dsp:txXfrm rot="4564713">
        <a:off x="2531938" y="4601513"/>
        <a:ext cx="106842" cy="106842"/>
      </dsp:txXfrm>
    </dsp:sp>
    <dsp:sp modelId="{28D33A81-7AEF-488D-B6B7-3B72C8029FB5}">
      <dsp:nvSpPr>
        <dsp:cNvPr id="0" name=""/>
        <dsp:cNvSpPr/>
      </dsp:nvSpPr>
      <dsp:spPr>
        <a:xfrm>
          <a:off x="2842414" y="5021379"/>
          <a:ext cx="2038769" cy="1341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ysClr val="windowText" lastClr="000000"/>
              </a:solidFill>
            </a:rPr>
            <a:t>Логические основы устройства ЭВМ</a:t>
          </a:r>
          <a:endParaRPr lang="ru-RU" sz="2400" kern="1200" dirty="0">
            <a:solidFill>
              <a:sysClr val="windowText" lastClr="000000"/>
            </a:solidFill>
          </a:endParaRPr>
        </a:p>
      </dsp:txBody>
      <dsp:txXfrm>
        <a:off x="2842414" y="5021379"/>
        <a:ext cx="2038769" cy="1341199"/>
      </dsp:txXfrm>
    </dsp:sp>
    <dsp:sp modelId="{D5B2EDC3-48A0-4DE6-B033-ED6C67E4D227}">
      <dsp:nvSpPr>
        <dsp:cNvPr id="0" name=""/>
        <dsp:cNvSpPr/>
      </dsp:nvSpPr>
      <dsp:spPr>
        <a:xfrm rot="19835416">
          <a:off x="4822164" y="5456441"/>
          <a:ext cx="915955" cy="21292"/>
        </a:xfrm>
        <a:custGeom>
          <a:avLst/>
          <a:gdLst/>
          <a:ahLst/>
          <a:cxnLst/>
          <a:rect l="0" t="0" r="0" b="0"/>
          <a:pathLst>
            <a:path>
              <a:moveTo>
                <a:pt x="0" y="10646"/>
              </a:moveTo>
              <a:lnTo>
                <a:pt x="915955" y="106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solidFill>
              <a:sysClr val="windowText" lastClr="000000"/>
            </a:solidFill>
          </a:endParaRPr>
        </a:p>
      </dsp:txBody>
      <dsp:txXfrm rot="19835416">
        <a:off x="5257243" y="5444189"/>
        <a:ext cx="45797" cy="45797"/>
      </dsp:txXfrm>
    </dsp:sp>
    <dsp:sp modelId="{AED4059B-25C6-4665-8582-D93B3AEAD241}">
      <dsp:nvSpPr>
        <dsp:cNvPr id="0" name=""/>
        <dsp:cNvSpPr/>
      </dsp:nvSpPr>
      <dsp:spPr>
        <a:xfrm>
          <a:off x="5679100" y="4836572"/>
          <a:ext cx="3464899" cy="811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/>
              </a:solidFill>
            </a:rPr>
            <a:t>Логические схемы</a:t>
          </a:r>
          <a:endParaRPr lang="ru-RU" sz="2400" kern="1200" dirty="0">
            <a:solidFill>
              <a:sysClr val="windowText" lastClr="000000"/>
            </a:solidFill>
          </a:endParaRPr>
        </a:p>
      </dsp:txBody>
      <dsp:txXfrm>
        <a:off x="5679100" y="4836572"/>
        <a:ext cx="3464899" cy="811250"/>
      </dsp:txXfrm>
    </dsp:sp>
    <dsp:sp modelId="{006C5E8A-0713-4607-B776-C25D74BB03E8}">
      <dsp:nvSpPr>
        <dsp:cNvPr id="0" name=""/>
        <dsp:cNvSpPr/>
      </dsp:nvSpPr>
      <dsp:spPr>
        <a:xfrm rot="1871750">
          <a:off x="4813743" y="5922910"/>
          <a:ext cx="932797" cy="21292"/>
        </a:xfrm>
        <a:custGeom>
          <a:avLst/>
          <a:gdLst/>
          <a:ahLst/>
          <a:cxnLst/>
          <a:rect l="0" t="0" r="0" b="0"/>
          <a:pathLst>
            <a:path>
              <a:moveTo>
                <a:pt x="0" y="10646"/>
              </a:moveTo>
              <a:lnTo>
                <a:pt x="932797" y="106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/>
            </a:solidFill>
          </a:endParaRPr>
        </a:p>
      </dsp:txBody>
      <dsp:txXfrm rot="1871750">
        <a:off x="5256822" y="5910237"/>
        <a:ext cx="46639" cy="46639"/>
      </dsp:txXfrm>
    </dsp:sp>
    <dsp:sp modelId="{0333E1A3-36B1-4F69-8ADA-2561405E6045}">
      <dsp:nvSpPr>
        <dsp:cNvPr id="0" name=""/>
        <dsp:cNvSpPr/>
      </dsp:nvSpPr>
      <dsp:spPr>
        <a:xfrm>
          <a:off x="5679100" y="5769510"/>
          <a:ext cx="3464899" cy="811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ysClr val="windowText" lastClr="000000"/>
              </a:solidFill>
            </a:rPr>
            <a:t>Логические основы устройства компьютера</a:t>
          </a:r>
          <a:endParaRPr lang="ru-RU" sz="2400" kern="1200" dirty="0">
            <a:solidFill>
              <a:sysClr val="windowText" lastClr="000000"/>
            </a:solidFill>
          </a:endParaRPr>
        </a:p>
      </dsp:txBody>
      <dsp:txXfrm>
        <a:off x="5679100" y="5769510"/>
        <a:ext cx="3464899" cy="81125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DE604D-8D2F-407E-BA1F-5297F029EB7C}">
      <dsp:nvSpPr>
        <dsp:cNvPr id="0" name=""/>
        <dsp:cNvSpPr/>
      </dsp:nvSpPr>
      <dsp:spPr>
        <a:xfrm>
          <a:off x="136717" y="4969"/>
          <a:ext cx="8370530" cy="1020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solidFill>
                <a:schemeClr val="tx1"/>
              </a:solidFill>
            </a:rPr>
            <a:t>Электронное пособие </a:t>
          </a:r>
          <a:r>
            <a:rPr lang="ru-RU" sz="3200" kern="1200" dirty="0" smtClean="0">
              <a:solidFill>
                <a:schemeClr val="tx1"/>
              </a:solidFill>
            </a:rPr>
            <a:t>«Основы логики и логические основы компьютера»: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136717" y="4969"/>
        <a:ext cx="8370530" cy="1020625"/>
      </dsp:txXfrm>
    </dsp:sp>
    <dsp:sp modelId="{B533F7AF-D5EB-4D1C-8ABF-E2682DEF5C4D}">
      <dsp:nvSpPr>
        <dsp:cNvPr id="0" name=""/>
        <dsp:cNvSpPr/>
      </dsp:nvSpPr>
      <dsp:spPr>
        <a:xfrm>
          <a:off x="973770" y="1025594"/>
          <a:ext cx="837053" cy="500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778"/>
              </a:lnTo>
              <a:lnTo>
                <a:pt x="837053" y="50077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A60C0-C55D-456F-873A-28396D6AF33E}">
      <dsp:nvSpPr>
        <dsp:cNvPr id="0" name=""/>
        <dsp:cNvSpPr/>
      </dsp:nvSpPr>
      <dsp:spPr>
        <a:xfrm>
          <a:off x="1810823" y="1177802"/>
          <a:ext cx="4575986" cy="697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мультимедийные презентации;</a:t>
          </a:r>
          <a:endParaRPr lang="ru-RU" sz="2800" kern="1200" dirty="0"/>
        </a:p>
      </dsp:txBody>
      <dsp:txXfrm>
        <a:off x="1810823" y="1177802"/>
        <a:ext cx="4575986" cy="697139"/>
      </dsp:txXfrm>
    </dsp:sp>
    <dsp:sp modelId="{79DA2D88-2985-4FCD-9DAE-3361C203B4CE}">
      <dsp:nvSpPr>
        <dsp:cNvPr id="0" name=""/>
        <dsp:cNvSpPr/>
      </dsp:nvSpPr>
      <dsp:spPr>
        <a:xfrm>
          <a:off x="973770" y="1025594"/>
          <a:ext cx="837053" cy="1305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5973"/>
              </a:lnTo>
              <a:lnTo>
                <a:pt x="837053" y="130597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8982C-FF67-4032-851A-D3EE20722809}">
      <dsp:nvSpPr>
        <dsp:cNvPr id="0" name=""/>
        <dsp:cNvSpPr/>
      </dsp:nvSpPr>
      <dsp:spPr>
        <a:xfrm>
          <a:off x="1810823" y="2027150"/>
          <a:ext cx="4575986" cy="608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практические работы;</a:t>
          </a:r>
          <a:endParaRPr lang="ru-RU" sz="2800" kern="1200" dirty="0" smtClean="0"/>
        </a:p>
      </dsp:txBody>
      <dsp:txXfrm>
        <a:off x="1810823" y="2027150"/>
        <a:ext cx="4575986" cy="608834"/>
      </dsp:txXfrm>
    </dsp:sp>
    <dsp:sp modelId="{6F96D66D-B44E-4EB7-B4B7-F85F8D4D938B}">
      <dsp:nvSpPr>
        <dsp:cNvPr id="0" name=""/>
        <dsp:cNvSpPr/>
      </dsp:nvSpPr>
      <dsp:spPr>
        <a:xfrm>
          <a:off x="973770" y="1025594"/>
          <a:ext cx="837053" cy="2067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7015"/>
              </a:lnTo>
              <a:lnTo>
                <a:pt x="837053" y="206701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D6016-3962-4530-8269-9981A439DE7F}">
      <dsp:nvSpPr>
        <dsp:cNvPr id="0" name=""/>
        <dsp:cNvSpPr/>
      </dsp:nvSpPr>
      <dsp:spPr>
        <a:xfrm>
          <a:off x="1810823" y="2788192"/>
          <a:ext cx="4575986" cy="608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интерактивные  тесты;</a:t>
          </a:r>
        </a:p>
      </dsp:txBody>
      <dsp:txXfrm>
        <a:off x="1810823" y="2788192"/>
        <a:ext cx="4575986" cy="608834"/>
      </dsp:txXfrm>
    </dsp:sp>
    <dsp:sp modelId="{B180E401-7947-4B7E-A705-E8ECD0A519AE}">
      <dsp:nvSpPr>
        <dsp:cNvPr id="0" name=""/>
        <dsp:cNvSpPr/>
      </dsp:nvSpPr>
      <dsp:spPr>
        <a:xfrm>
          <a:off x="973770" y="1025594"/>
          <a:ext cx="837053" cy="2985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5892"/>
              </a:lnTo>
              <a:lnTo>
                <a:pt x="837053" y="298589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FC6A24-C753-44B9-9441-FC63014950D6}">
      <dsp:nvSpPr>
        <dsp:cNvPr id="0" name=""/>
        <dsp:cNvSpPr/>
      </dsp:nvSpPr>
      <dsp:spPr>
        <a:xfrm>
          <a:off x="1810823" y="3549235"/>
          <a:ext cx="4497958" cy="924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конструктор логических схем;</a:t>
          </a:r>
        </a:p>
      </dsp:txBody>
      <dsp:txXfrm>
        <a:off x="1810823" y="3549235"/>
        <a:ext cx="4497958" cy="924502"/>
      </dsp:txXfrm>
    </dsp:sp>
    <dsp:sp modelId="{C5296495-719A-4BF9-8ED1-5AD9BBFEA7A4}">
      <dsp:nvSpPr>
        <dsp:cNvPr id="0" name=""/>
        <dsp:cNvSpPr/>
      </dsp:nvSpPr>
      <dsp:spPr>
        <a:xfrm>
          <a:off x="973770" y="1025594"/>
          <a:ext cx="837053" cy="3904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4769"/>
              </a:lnTo>
              <a:lnTo>
                <a:pt x="837053" y="390476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37045-77DD-4F0C-B908-330032197EC8}">
      <dsp:nvSpPr>
        <dsp:cNvPr id="0" name=""/>
        <dsp:cNvSpPr/>
      </dsp:nvSpPr>
      <dsp:spPr>
        <a:xfrm>
          <a:off x="1810823" y="4625946"/>
          <a:ext cx="4545447" cy="608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электронные таблицы;</a:t>
          </a:r>
        </a:p>
      </dsp:txBody>
      <dsp:txXfrm>
        <a:off x="1810823" y="4625946"/>
        <a:ext cx="4545447" cy="608834"/>
      </dsp:txXfrm>
    </dsp:sp>
    <dsp:sp modelId="{1F0C6682-11C6-4B21-B613-0758C13D82EA}">
      <dsp:nvSpPr>
        <dsp:cNvPr id="0" name=""/>
        <dsp:cNvSpPr/>
      </dsp:nvSpPr>
      <dsp:spPr>
        <a:xfrm>
          <a:off x="973770" y="1025594"/>
          <a:ext cx="837053" cy="4665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5811"/>
              </a:lnTo>
              <a:lnTo>
                <a:pt x="837053" y="466581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06EFB-65D6-4DED-A812-419BA88F7E32}">
      <dsp:nvSpPr>
        <dsp:cNvPr id="0" name=""/>
        <dsp:cNvSpPr/>
      </dsp:nvSpPr>
      <dsp:spPr>
        <a:xfrm>
          <a:off x="1810823" y="5386988"/>
          <a:ext cx="4575986" cy="608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контрольные работы.</a:t>
          </a:r>
          <a:endParaRPr lang="ru-RU" sz="2800" kern="1200" dirty="0"/>
        </a:p>
      </dsp:txBody>
      <dsp:txXfrm>
        <a:off x="1810823" y="5386988"/>
        <a:ext cx="4575986" cy="60883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DE604D-8D2F-407E-BA1F-5297F029EB7C}">
      <dsp:nvSpPr>
        <dsp:cNvPr id="0" name=""/>
        <dsp:cNvSpPr/>
      </dsp:nvSpPr>
      <dsp:spPr>
        <a:xfrm>
          <a:off x="216506" y="5288"/>
          <a:ext cx="8210953" cy="10011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solidFill>
                <a:schemeClr val="tx1"/>
              </a:solidFill>
            </a:rPr>
            <a:t>Классификация логических задач</a:t>
          </a:r>
          <a:r>
            <a:rPr lang="ru-RU" sz="3200" kern="1200" dirty="0" smtClean="0">
              <a:solidFill>
                <a:schemeClr val="tx1"/>
              </a:solidFill>
            </a:rPr>
            <a:t>: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216506" y="5288"/>
        <a:ext cx="8210953" cy="1001167"/>
      </dsp:txXfrm>
    </dsp:sp>
    <dsp:sp modelId="{B533F7AF-D5EB-4D1C-8ABF-E2682DEF5C4D}">
      <dsp:nvSpPr>
        <dsp:cNvPr id="0" name=""/>
        <dsp:cNvSpPr/>
      </dsp:nvSpPr>
      <dsp:spPr>
        <a:xfrm>
          <a:off x="1037601" y="1006456"/>
          <a:ext cx="821095" cy="491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231"/>
              </a:lnTo>
              <a:lnTo>
                <a:pt x="821095" y="4912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A60C0-C55D-456F-873A-28396D6AF33E}">
      <dsp:nvSpPr>
        <dsp:cNvPr id="0" name=""/>
        <dsp:cNvSpPr/>
      </dsp:nvSpPr>
      <dsp:spPr>
        <a:xfrm>
          <a:off x="1858696" y="1155763"/>
          <a:ext cx="4488749" cy="683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 содержанию;</a:t>
          </a:r>
          <a:endParaRPr lang="ru-RU" sz="2800" kern="1200" dirty="0"/>
        </a:p>
      </dsp:txBody>
      <dsp:txXfrm>
        <a:off x="1858696" y="1155763"/>
        <a:ext cx="4488749" cy="683848"/>
      </dsp:txXfrm>
    </dsp:sp>
    <dsp:sp modelId="{79DA2D88-2985-4FCD-9DAE-3361C203B4CE}">
      <dsp:nvSpPr>
        <dsp:cNvPr id="0" name=""/>
        <dsp:cNvSpPr/>
      </dsp:nvSpPr>
      <dsp:spPr>
        <a:xfrm>
          <a:off x="1037601" y="1006456"/>
          <a:ext cx="821095" cy="1281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076"/>
              </a:lnTo>
              <a:lnTo>
                <a:pt x="821095" y="12810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8982C-FF67-4032-851A-D3EE20722809}">
      <dsp:nvSpPr>
        <dsp:cNvPr id="0" name=""/>
        <dsp:cNvSpPr/>
      </dsp:nvSpPr>
      <dsp:spPr>
        <a:xfrm>
          <a:off x="1858696" y="1988919"/>
          <a:ext cx="4488749" cy="597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 дидактическим целям;</a:t>
          </a:r>
        </a:p>
      </dsp:txBody>
      <dsp:txXfrm>
        <a:off x="1858696" y="1988919"/>
        <a:ext cx="4488749" cy="597227"/>
      </dsp:txXfrm>
    </dsp:sp>
    <dsp:sp modelId="{6F96D66D-B44E-4EB7-B4B7-F85F8D4D938B}">
      <dsp:nvSpPr>
        <dsp:cNvPr id="0" name=""/>
        <dsp:cNvSpPr/>
      </dsp:nvSpPr>
      <dsp:spPr>
        <a:xfrm>
          <a:off x="1037601" y="1006456"/>
          <a:ext cx="821095" cy="2027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7610"/>
              </a:lnTo>
              <a:lnTo>
                <a:pt x="821095" y="20276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D6016-3962-4530-8269-9981A439DE7F}">
      <dsp:nvSpPr>
        <dsp:cNvPr id="0" name=""/>
        <dsp:cNvSpPr/>
      </dsp:nvSpPr>
      <dsp:spPr>
        <a:xfrm>
          <a:off x="1858696" y="2735453"/>
          <a:ext cx="4488749" cy="597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 способу решения;</a:t>
          </a:r>
        </a:p>
      </dsp:txBody>
      <dsp:txXfrm>
        <a:off x="1858696" y="2735453"/>
        <a:ext cx="4488749" cy="597227"/>
      </dsp:txXfrm>
    </dsp:sp>
    <dsp:sp modelId="{B180E401-7947-4B7E-A705-E8ECD0A519AE}">
      <dsp:nvSpPr>
        <dsp:cNvPr id="0" name=""/>
        <dsp:cNvSpPr/>
      </dsp:nvSpPr>
      <dsp:spPr>
        <a:xfrm>
          <a:off x="1037601" y="1006456"/>
          <a:ext cx="821095" cy="2928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8969"/>
              </a:lnTo>
              <a:lnTo>
                <a:pt x="821095" y="2928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FC6A24-C753-44B9-9441-FC63014950D6}">
      <dsp:nvSpPr>
        <dsp:cNvPr id="0" name=""/>
        <dsp:cNvSpPr/>
      </dsp:nvSpPr>
      <dsp:spPr>
        <a:xfrm>
          <a:off x="1858696" y="3481987"/>
          <a:ext cx="4412209" cy="906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 способам задания условия;</a:t>
          </a:r>
        </a:p>
      </dsp:txBody>
      <dsp:txXfrm>
        <a:off x="1858696" y="3481987"/>
        <a:ext cx="4412209" cy="906877"/>
      </dsp:txXfrm>
    </dsp:sp>
    <dsp:sp modelId="{C5296495-719A-4BF9-8ED1-5AD9BBFEA7A4}">
      <dsp:nvSpPr>
        <dsp:cNvPr id="0" name=""/>
        <dsp:cNvSpPr/>
      </dsp:nvSpPr>
      <dsp:spPr>
        <a:xfrm>
          <a:off x="1037601" y="1006456"/>
          <a:ext cx="821095" cy="3830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0328"/>
              </a:lnTo>
              <a:lnTo>
                <a:pt x="821095" y="38303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37045-77DD-4F0C-B908-330032197EC8}">
      <dsp:nvSpPr>
        <dsp:cNvPr id="0" name=""/>
        <dsp:cNvSpPr/>
      </dsp:nvSpPr>
      <dsp:spPr>
        <a:xfrm>
          <a:off x="1858696" y="4538171"/>
          <a:ext cx="4458792" cy="597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 степени трудности;</a:t>
          </a:r>
        </a:p>
      </dsp:txBody>
      <dsp:txXfrm>
        <a:off x="1858696" y="4538171"/>
        <a:ext cx="4458792" cy="597227"/>
      </dsp:txXfrm>
    </dsp:sp>
    <dsp:sp modelId="{1F0C6682-11C6-4B21-B613-0758C13D82EA}">
      <dsp:nvSpPr>
        <dsp:cNvPr id="0" name=""/>
        <dsp:cNvSpPr/>
      </dsp:nvSpPr>
      <dsp:spPr>
        <a:xfrm>
          <a:off x="1037601" y="1006456"/>
          <a:ext cx="821095" cy="4847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7949"/>
              </a:lnTo>
              <a:lnTo>
                <a:pt x="821095" y="48479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06EFB-65D6-4DED-A812-419BA88F7E32}">
      <dsp:nvSpPr>
        <dsp:cNvPr id="0" name=""/>
        <dsp:cNvSpPr/>
      </dsp:nvSpPr>
      <dsp:spPr>
        <a:xfrm>
          <a:off x="1858696" y="5284705"/>
          <a:ext cx="4488749" cy="1139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 используемым  для решения программным средствам.</a:t>
          </a:r>
          <a:endParaRPr lang="ru-RU" sz="2800" kern="1200" dirty="0"/>
        </a:p>
      </dsp:txBody>
      <dsp:txXfrm>
        <a:off x="1858696" y="5284705"/>
        <a:ext cx="4488749" cy="113940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DE604D-8D2F-407E-BA1F-5297F029EB7C}">
      <dsp:nvSpPr>
        <dsp:cNvPr id="0" name=""/>
        <dsp:cNvSpPr/>
      </dsp:nvSpPr>
      <dsp:spPr>
        <a:xfrm>
          <a:off x="694350" y="1415"/>
          <a:ext cx="7209971" cy="879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Базовые алгоритмы и методы, которые помогают решать: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694350" y="1415"/>
        <a:ext cx="7209971" cy="879117"/>
      </dsp:txXfrm>
    </dsp:sp>
    <dsp:sp modelId="{B533F7AF-D5EB-4D1C-8ABF-E2682DEF5C4D}">
      <dsp:nvSpPr>
        <dsp:cNvPr id="0" name=""/>
        <dsp:cNvSpPr/>
      </dsp:nvSpPr>
      <dsp:spPr>
        <a:xfrm>
          <a:off x="1415347" y="880532"/>
          <a:ext cx="720997" cy="431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346"/>
              </a:lnTo>
              <a:lnTo>
                <a:pt x="720997" y="4313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A60C0-C55D-456F-873A-28396D6AF33E}">
      <dsp:nvSpPr>
        <dsp:cNvPr id="0" name=""/>
        <dsp:cNvSpPr/>
      </dsp:nvSpPr>
      <dsp:spPr>
        <a:xfrm>
          <a:off x="2136344" y="1011637"/>
          <a:ext cx="5813270" cy="600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аналитические вычисления;</a:t>
          </a:r>
          <a:endParaRPr lang="ru-RU" sz="2400" kern="1200" dirty="0"/>
        </a:p>
      </dsp:txBody>
      <dsp:txXfrm>
        <a:off x="2136344" y="1011637"/>
        <a:ext cx="5813270" cy="600482"/>
      </dsp:txXfrm>
    </dsp:sp>
    <dsp:sp modelId="{79DA2D88-2985-4FCD-9DAE-3361C203B4CE}">
      <dsp:nvSpPr>
        <dsp:cNvPr id="0" name=""/>
        <dsp:cNvSpPr/>
      </dsp:nvSpPr>
      <dsp:spPr>
        <a:xfrm>
          <a:off x="1415347" y="880532"/>
          <a:ext cx="720997" cy="1124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902"/>
              </a:lnTo>
              <a:lnTo>
                <a:pt x="720997" y="11249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8982C-FF67-4032-851A-D3EE20722809}">
      <dsp:nvSpPr>
        <dsp:cNvPr id="0" name=""/>
        <dsp:cNvSpPr/>
      </dsp:nvSpPr>
      <dsp:spPr>
        <a:xfrm>
          <a:off x="2136344" y="1743224"/>
          <a:ext cx="5813270" cy="524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вычислительная геометрия;</a:t>
          </a:r>
        </a:p>
      </dsp:txBody>
      <dsp:txXfrm>
        <a:off x="2136344" y="1743224"/>
        <a:ext cx="5813270" cy="524420"/>
      </dsp:txXfrm>
    </dsp:sp>
    <dsp:sp modelId="{6F96D66D-B44E-4EB7-B4B7-F85F8D4D938B}">
      <dsp:nvSpPr>
        <dsp:cNvPr id="0" name=""/>
        <dsp:cNvSpPr/>
      </dsp:nvSpPr>
      <dsp:spPr>
        <a:xfrm>
          <a:off x="1415347" y="880532"/>
          <a:ext cx="720997" cy="1780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0427"/>
              </a:lnTo>
              <a:lnTo>
                <a:pt x="720997" y="17804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D6016-3962-4530-8269-9981A439DE7F}">
      <dsp:nvSpPr>
        <dsp:cNvPr id="0" name=""/>
        <dsp:cNvSpPr/>
      </dsp:nvSpPr>
      <dsp:spPr>
        <a:xfrm>
          <a:off x="2136344" y="2398750"/>
          <a:ext cx="5813270" cy="524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динамические структуры данных;</a:t>
          </a:r>
        </a:p>
      </dsp:txBody>
      <dsp:txXfrm>
        <a:off x="2136344" y="2398750"/>
        <a:ext cx="5813270" cy="524420"/>
      </dsp:txXfrm>
    </dsp:sp>
    <dsp:sp modelId="{B180E401-7947-4B7E-A705-E8ECD0A519AE}">
      <dsp:nvSpPr>
        <dsp:cNvPr id="0" name=""/>
        <dsp:cNvSpPr/>
      </dsp:nvSpPr>
      <dsp:spPr>
        <a:xfrm>
          <a:off x="1415347" y="880532"/>
          <a:ext cx="720997" cy="2485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943"/>
              </a:lnTo>
              <a:lnTo>
                <a:pt x="720997" y="24859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FC6A24-C753-44B9-9441-FC63014950D6}">
      <dsp:nvSpPr>
        <dsp:cNvPr id="0" name=""/>
        <dsp:cNvSpPr/>
      </dsp:nvSpPr>
      <dsp:spPr>
        <a:xfrm>
          <a:off x="2136344" y="3054275"/>
          <a:ext cx="5714142" cy="624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методы поиска и сортировок;</a:t>
          </a:r>
        </a:p>
      </dsp:txBody>
      <dsp:txXfrm>
        <a:off x="2136344" y="3054275"/>
        <a:ext cx="5714142" cy="624401"/>
      </dsp:txXfrm>
    </dsp:sp>
    <dsp:sp modelId="{C5296495-719A-4BF9-8ED1-5AD9BBFEA7A4}">
      <dsp:nvSpPr>
        <dsp:cNvPr id="0" name=""/>
        <dsp:cNvSpPr/>
      </dsp:nvSpPr>
      <dsp:spPr>
        <a:xfrm>
          <a:off x="1415347" y="880532"/>
          <a:ext cx="720997" cy="3191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459"/>
              </a:lnTo>
              <a:lnTo>
                <a:pt x="720997" y="31914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37045-77DD-4F0C-B908-330032197EC8}">
      <dsp:nvSpPr>
        <dsp:cNvPr id="0" name=""/>
        <dsp:cNvSpPr/>
      </dsp:nvSpPr>
      <dsp:spPr>
        <a:xfrm>
          <a:off x="2136344" y="3809781"/>
          <a:ext cx="5774471" cy="524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методы решения переборных задач;</a:t>
          </a:r>
        </a:p>
      </dsp:txBody>
      <dsp:txXfrm>
        <a:off x="2136344" y="3809781"/>
        <a:ext cx="5774471" cy="524420"/>
      </dsp:txXfrm>
    </dsp:sp>
    <dsp:sp modelId="{1F0C6682-11C6-4B21-B613-0758C13D82EA}">
      <dsp:nvSpPr>
        <dsp:cNvPr id="0" name=""/>
        <dsp:cNvSpPr/>
      </dsp:nvSpPr>
      <dsp:spPr>
        <a:xfrm>
          <a:off x="1415347" y="880532"/>
          <a:ext cx="720997" cy="4085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5024"/>
              </a:lnTo>
              <a:lnTo>
                <a:pt x="720997" y="40850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06EFB-65D6-4DED-A812-419BA88F7E32}">
      <dsp:nvSpPr>
        <dsp:cNvPr id="0" name=""/>
        <dsp:cNvSpPr/>
      </dsp:nvSpPr>
      <dsp:spPr>
        <a:xfrm>
          <a:off x="2136344" y="4465306"/>
          <a:ext cx="5813270" cy="1000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методы динамического программирования;</a:t>
          </a:r>
          <a:endParaRPr lang="ru-RU" sz="2400" kern="1200" dirty="0"/>
        </a:p>
      </dsp:txBody>
      <dsp:txXfrm>
        <a:off x="2136344" y="4465306"/>
        <a:ext cx="5813270" cy="1000499"/>
      </dsp:txXfrm>
    </dsp:sp>
    <dsp:sp modelId="{CF50E45F-8473-4E80-B5FF-28AACC795F9B}">
      <dsp:nvSpPr>
        <dsp:cNvPr id="0" name=""/>
        <dsp:cNvSpPr/>
      </dsp:nvSpPr>
      <dsp:spPr>
        <a:xfrm>
          <a:off x="1415347" y="880532"/>
          <a:ext cx="720997" cy="4978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8589"/>
              </a:lnTo>
              <a:lnTo>
                <a:pt x="720997" y="49785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198E41-DF87-445E-8F92-A2B601DA539F}">
      <dsp:nvSpPr>
        <dsp:cNvPr id="0" name=""/>
        <dsp:cNvSpPr/>
      </dsp:nvSpPr>
      <dsp:spPr>
        <a:xfrm>
          <a:off x="2136344" y="5596911"/>
          <a:ext cx="5721358" cy="524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представление  графов и деревьев;</a:t>
          </a:r>
          <a:endParaRPr lang="ru-RU" sz="2400" kern="1200" dirty="0"/>
        </a:p>
      </dsp:txBody>
      <dsp:txXfrm>
        <a:off x="2136344" y="5596911"/>
        <a:ext cx="5721358" cy="524420"/>
      </dsp:txXfrm>
    </dsp:sp>
    <dsp:sp modelId="{A32767FF-91C5-4B6B-8135-9633DF8283A6}">
      <dsp:nvSpPr>
        <dsp:cNvPr id="0" name=""/>
        <dsp:cNvSpPr/>
      </dsp:nvSpPr>
      <dsp:spPr>
        <a:xfrm>
          <a:off x="1415347" y="880532"/>
          <a:ext cx="720997" cy="5673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3978"/>
              </a:lnTo>
              <a:lnTo>
                <a:pt x="720997" y="56739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290EE-FB3B-42A7-8311-F6EBE5C81663}">
      <dsp:nvSpPr>
        <dsp:cNvPr id="0" name=""/>
        <dsp:cNvSpPr/>
      </dsp:nvSpPr>
      <dsp:spPr>
        <a:xfrm>
          <a:off x="2136344" y="6252436"/>
          <a:ext cx="5721366" cy="604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алгоритмы нахождения кратчайших путей.</a:t>
          </a:r>
          <a:endParaRPr lang="ru-RU" sz="2400" kern="1200" dirty="0"/>
        </a:p>
      </dsp:txBody>
      <dsp:txXfrm>
        <a:off x="2136344" y="6252436"/>
        <a:ext cx="5721366" cy="60414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269AA8-E06E-4062-ADC6-0F76A27FF925}">
      <dsp:nvSpPr>
        <dsp:cNvPr id="0" name=""/>
        <dsp:cNvSpPr/>
      </dsp:nvSpPr>
      <dsp:spPr>
        <a:xfrm>
          <a:off x="214303" y="337318"/>
          <a:ext cx="7977272" cy="178023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9F09CD-F5BA-4F49-A1C7-A6E672E572C0}">
      <dsp:nvSpPr>
        <dsp:cNvPr id="0" name=""/>
        <dsp:cNvSpPr/>
      </dsp:nvSpPr>
      <dsp:spPr>
        <a:xfrm rot="10800000">
          <a:off x="3857656" y="5123665"/>
          <a:ext cx="993434" cy="635798"/>
        </a:xfrm>
        <a:prstGeom prst="downArrow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F21A0-0DD7-483C-8D55-BFC63431B484}">
      <dsp:nvSpPr>
        <dsp:cNvPr id="0" name=""/>
        <dsp:cNvSpPr/>
      </dsp:nvSpPr>
      <dsp:spPr>
        <a:xfrm>
          <a:off x="1714497" y="4500592"/>
          <a:ext cx="5089977" cy="1843115"/>
        </a:xfrm>
        <a:prstGeom prst="upArrowCallou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Логические основы построения компьютера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1714497" y="4500592"/>
        <a:ext cx="5089977" cy="1843115"/>
      </dsp:txXfrm>
    </dsp:sp>
    <dsp:sp modelId="{9FED2B2A-D5BA-4A27-A1EE-52B40794DEB2}">
      <dsp:nvSpPr>
        <dsp:cNvPr id="0" name=""/>
        <dsp:cNvSpPr/>
      </dsp:nvSpPr>
      <dsp:spPr>
        <a:xfrm>
          <a:off x="2572219" y="2178588"/>
          <a:ext cx="3682547" cy="17881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Поиск информации в Интернете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572219" y="2178588"/>
        <a:ext cx="3682547" cy="1788182"/>
      </dsp:txXfrm>
    </dsp:sp>
    <dsp:sp modelId="{236D3682-88EB-4096-8756-502D0FE51C32}">
      <dsp:nvSpPr>
        <dsp:cNvPr id="0" name=""/>
        <dsp:cNvSpPr/>
      </dsp:nvSpPr>
      <dsp:spPr>
        <a:xfrm>
          <a:off x="500063" y="642946"/>
          <a:ext cx="3670888" cy="17881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Основы алгоритмизации и программирования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500063" y="642946"/>
        <a:ext cx="3670888" cy="1788182"/>
      </dsp:txXfrm>
    </dsp:sp>
    <dsp:sp modelId="{C1F61D33-8B06-46C8-B3EF-4D60C21F8A75}">
      <dsp:nvSpPr>
        <dsp:cNvPr id="0" name=""/>
        <dsp:cNvSpPr/>
      </dsp:nvSpPr>
      <dsp:spPr>
        <a:xfrm>
          <a:off x="4143399" y="642950"/>
          <a:ext cx="3770346" cy="17881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Базы данных и информационные системы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143399" y="642950"/>
        <a:ext cx="3770346" cy="1788182"/>
      </dsp:txXfrm>
    </dsp:sp>
    <dsp:sp modelId="{B5C9FE42-7315-4D02-8B7C-1C965B6F217E}">
      <dsp:nvSpPr>
        <dsp:cNvPr id="0" name=""/>
        <dsp:cNvSpPr/>
      </dsp:nvSpPr>
      <dsp:spPr>
        <a:xfrm>
          <a:off x="4" y="142867"/>
          <a:ext cx="8453445" cy="445058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8408D1-052B-48D5-8885-0DF7058B63EC}">
      <dsp:nvSpPr>
        <dsp:cNvPr id="0" name=""/>
        <dsp:cNvSpPr/>
      </dsp:nvSpPr>
      <dsp:spPr>
        <a:xfrm>
          <a:off x="2880449" y="2586042"/>
          <a:ext cx="3338466" cy="168591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Text" lastClr="000000"/>
              </a:solidFill>
            </a:rPr>
            <a:t>Предполагаемый  результат по </a:t>
          </a:r>
          <a:r>
            <a:rPr lang="ru-RU" sz="2000" b="1" kern="1200" dirty="0" err="1" smtClean="0">
              <a:solidFill>
                <a:sysClr val="windowText" lastClr="000000"/>
              </a:solidFill>
            </a:rPr>
            <a:t>сформированности</a:t>
          </a:r>
          <a:r>
            <a:rPr lang="ru-RU" sz="2000" b="1" kern="1200" dirty="0" smtClean="0">
              <a:solidFill>
                <a:sysClr val="windowText" lastClr="000000"/>
              </a:solidFill>
            </a:rPr>
            <a:t> логических УУД</a:t>
          </a:r>
          <a:r>
            <a:rPr lang="ru-RU" sz="2000" kern="1200" dirty="0" smtClean="0">
              <a:solidFill>
                <a:sysClr val="windowText" lastClr="000000"/>
              </a:solidFill>
            </a:rPr>
            <a:t> </a:t>
          </a:r>
          <a:r>
            <a:rPr lang="ru-RU" sz="2000" b="1" kern="1200" dirty="0" smtClean="0">
              <a:solidFill>
                <a:sysClr val="windowText" lastClr="000000"/>
              </a:solidFill>
            </a:rPr>
            <a:t>учащихся</a:t>
          </a:r>
          <a:endParaRPr lang="ru-RU" sz="2000" b="1" kern="1200" dirty="0">
            <a:solidFill>
              <a:sysClr val="windowText" lastClr="000000"/>
            </a:solidFill>
          </a:endParaRPr>
        </a:p>
      </dsp:txBody>
      <dsp:txXfrm>
        <a:off x="2880449" y="2586042"/>
        <a:ext cx="3338466" cy="1685915"/>
      </dsp:txXfrm>
    </dsp:sp>
    <dsp:sp modelId="{12725B4D-69A8-4D46-9EA5-4A6FE263C180}">
      <dsp:nvSpPr>
        <dsp:cNvPr id="0" name=""/>
        <dsp:cNvSpPr/>
      </dsp:nvSpPr>
      <dsp:spPr>
        <a:xfrm rot="16200000">
          <a:off x="4343194" y="1901484"/>
          <a:ext cx="412976" cy="61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ysClr val="windowText" lastClr="000000"/>
            </a:solidFill>
          </a:endParaRPr>
        </a:p>
      </dsp:txBody>
      <dsp:txXfrm rot="16200000">
        <a:off x="4343194" y="1901484"/>
        <a:ext cx="412976" cy="613290"/>
      </dsp:txXfrm>
    </dsp:sp>
    <dsp:sp modelId="{766057B1-DC36-472B-8F7E-DD9F58CC8F36}">
      <dsp:nvSpPr>
        <dsp:cNvPr id="0" name=""/>
        <dsp:cNvSpPr/>
      </dsp:nvSpPr>
      <dsp:spPr>
        <a:xfrm>
          <a:off x="3170039" y="3044"/>
          <a:ext cx="2759286" cy="180379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ysClr val="windowText" lastClr="000000"/>
              </a:solidFill>
            </a:rPr>
            <a:t>Уметь выдвигать гипотезы и осуществлять их проверку</a:t>
          </a:r>
          <a:endParaRPr lang="ru-RU" sz="2000" kern="1200" dirty="0">
            <a:solidFill>
              <a:sysClr val="windowText" lastClr="000000"/>
            </a:solidFill>
          </a:endParaRPr>
        </a:p>
      </dsp:txBody>
      <dsp:txXfrm>
        <a:off x="3170039" y="3044"/>
        <a:ext cx="2759286" cy="1803796"/>
      </dsp:txXfrm>
    </dsp:sp>
    <dsp:sp modelId="{79887774-3EC0-45C3-AF90-0A98AB3217B5}">
      <dsp:nvSpPr>
        <dsp:cNvPr id="0" name=""/>
        <dsp:cNvSpPr/>
      </dsp:nvSpPr>
      <dsp:spPr>
        <a:xfrm rot="21573639">
          <a:off x="6379022" y="3106846"/>
          <a:ext cx="386201" cy="61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ysClr val="windowText" lastClr="000000"/>
            </a:solidFill>
          </a:endParaRPr>
        </a:p>
      </dsp:txBody>
      <dsp:txXfrm rot="21573639">
        <a:off x="6379022" y="3106846"/>
        <a:ext cx="386201" cy="613290"/>
      </dsp:txXfrm>
    </dsp:sp>
    <dsp:sp modelId="{7F1C10CD-72E2-4B28-B29B-68C2016C02B9}">
      <dsp:nvSpPr>
        <dsp:cNvPr id="0" name=""/>
        <dsp:cNvSpPr/>
      </dsp:nvSpPr>
      <dsp:spPr>
        <a:xfrm>
          <a:off x="6947336" y="2500293"/>
          <a:ext cx="2196663" cy="1803796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ysClr val="windowText" lastClr="000000"/>
              </a:solidFill>
            </a:rPr>
            <a:t>Понимать смысл слов «и», «или», «не»</a:t>
          </a:r>
          <a:endParaRPr lang="ru-RU" sz="2000" kern="1200" dirty="0">
            <a:solidFill>
              <a:sysClr val="windowText" lastClr="000000"/>
            </a:solidFill>
          </a:endParaRPr>
        </a:p>
      </dsp:txBody>
      <dsp:txXfrm>
        <a:off x="6947336" y="2500293"/>
        <a:ext cx="2196663" cy="1803796"/>
      </dsp:txXfrm>
    </dsp:sp>
    <dsp:sp modelId="{88E36D90-8DFD-4D9E-9138-06A0472BD026}">
      <dsp:nvSpPr>
        <dsp:cNvPr id="0" name=""/>
        <dsp:cNvSpPr/>
      </dsp:nvSpPr>
      <dsp:spPr>
        <a:xfrm rot="5400000">
          <a:off x="4343194" y="4343224"/>
          <a:ext cx="412976" cy="61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ysClr val="windowText" lastClr="000000"/>
            </a:solidFill>
          </a:endParaRPr>
        </a:p>
      </dsp:txBody>
      <dsp:txXfrm rot="5400000">
        <a:off x="4343194" y="4343224"/>
        <a:ext cx="412976" cy="613290"/>
      </dsp:txXfrm>
    </dsp:sp>
    <dsp:sp modelId="{269D6FDB-4EFB-422F-B322-CBE703C63E6B}">
      <dsp:nvSpPr>
        <dsp:cNvPr id="0" name=""/>
        <dsp:cNvSpPr/>
      </dsp:nvSpPr>
      <dsp:spPr>
        <a:xfrm>
          <a:off x="2955730" y="5051158"/>
          <a:ext cx="3187904" cy="1803796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ysClr val="windowText" lastClr="000000"/>
              </a:solidFill>
            </a:rPr>
            <a:t>Иметь представление о высказываниях (суждениях), истинности высказываний</a:t>
          </a:r>
          <a:endParaRPr lang="ru-RU" sz="2000" kern="1200" dirty="0">
            <a:solidFill>
              <a:sysClr val="windowText" lastClr="000000"/>
            </a:solidFill>
          </a:endParaRPr>
        </a:p>
      </dsp:txBody>
      <dsp:txXfrm>
        <a:off x="2955730" y="5051158"/>
        <a:ext cx="3187904" cy="1803796"/>
      </dsp:txXfrm>
    </dsp:sp>
    <dsp:sp modelId="{9BB913E2-7008-441C-9E3A-81C31CE3223C}">
      <dsp:nvSpPr>
        <dsp:cNvPr id="0" name=""/>
        <dsp:cNvSpPr/>
      </dsp:nvSpPr>
      <dsp:spPr>
        <a:xfrm rot="10826649">
          <a:off x="2330800" y="3106659"/>
          <a:ext cx="388564" cy="61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ysClr val="windowText" lastClr="000000"/>
            </a:solidFill>
          </a:endParaRPr>
        </a:p>
      </dsp:txBody>
      <dsp:txXfrm rot="10826649">
        <a:off x="2330800" y="3106659"/>
        <a:ext cx="388564" cy="613290"/>
      </dsp:txXfrm>
    </dsp:sp>
    <dsp:sp modelId="{1B2F37AE-AA6B-4452-9A31-BF61EDDEE570}">
      <dsp:nvSpPr>
        <dsp:cNvPr id="0" name=""/>
        <dsp:cNvSpPr/>
      </dsp:nvSpPr>
      <dsp:spPr>
        <a:xfrm>
          <a:off x="40176" y="2500312"/>
          <a:ext cx="2107393" cy="1803796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ysClr val="windowText" lastClr="000000"/>
              </a:solidFill>
            </a:rPr>
            <a:t>Уметь рассуждать, строить умозаключения </a:t>
          </a:r>
          <a:endParaRPr lang="ru-RU" sz="2000" kern="1200" dirty="0">
            <a:solidFill>
              <a:sysClr val="windowText" lastClr="000000"/>
            </a:solidFill>
          </a:endParaRPr>
        </a:p>
      </dsp:txBody>
      <dsp:txXfrm>
        <a:off x="40176" y="2500312"/>
        <a:ext cx="2107393" cy="180379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6800AF-6D82-4F67-A914-D6D4D09F9909}">
      <dsp:nvSpPr>
        <dsp:cNvPr id="0" name=""/>
        <dsp:cNvSpPr/>
      </dsp:nvSpPr>
      <dsp:spPr>
        <a:xfrm>
          <a:off x="3610" y="384380"/>
          <a:ext cx="4147358" cy="90246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Название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610" y="384380"/>
        <a:ext cx="4147358" cy="902462"/>
      </dsp:txXfrm>
    </dsp:sp>
    <dsp:sp modelId="{9FC0C838-9C44-4F8A-BE7F-D532BFAB2D03}">
      <dsp:nvSpPr>
        <dsp:cNvPr id="0" name=""/>
        <dsp:cNvSpPr/>
      </dsp:nvSpPr>
      <dsp:spPr>
        <a:xfrm>
          <a:off x="3857668" y="461089"/>
          <a:ext cx="2427745" cy="749044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Уровень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857668" y="461089"/>
        <a:ext cx="2427745" cy="749044"/>
      </dsp:txXfrm>
    </dsp:sp>
    <dsp:sp modelId="{E1760A9F-1EBB-4B7D-9E62-294B6AAEC100}">
      <dsp:nvSpPr>
        <dsp:cNvPr id="0" name=""/>
        <dsp:cNvSpPr/>
      </dsp:nvSpPr>
      <dsp:spPr>
        <a:xfrm>
          <a:off x="6023248" y="461089"/>
          <a:ext cx="2476452" cy="749044"/>
        </a:xfrm>
        <a:prstGeom prst="chevron">
          <a:avLst/>
        </a:prstGeom>
        <a:solidFill>
          <a:schemeClr val="accent5">
            <a:tint val="40000"/>
            <a:alpha val="90000"/>
            <a:hueOff val="-1193387"/>
            <a:satOff val="5361"/>
            <a:lumOff val="36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193387"/>
              <a:satOff val="5361"/>
              <a:lumOff val="3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Результат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6023248" y="461089"/>
        <a:ext cx="2476452" cy="749044"/>
      </dsp:txXfrm>
    </dsp:sp>
    <dsp:sp modelId="{979F1845-EC93-46F4-BFB2-47E7AFC0C38A}">
      <dsp:nvSpPr>
        <dsp:cNvPr id="0" name=""/>
        <dsp:cNvSpPr/>
      </dsp:nvSpPr>
      <dsp:spPr>
        <a:xfrm>
          <a:off x="3610" y="1413187"/>
          <a:ext cx="4150877" cy="902462"/>
        </a:xfrm>
        <a:prstGeom prst="chevron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КИТ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610" y="1413187"/>
        <a:ext cx="4150877" cy="902462"/>
      </dsp:txXfrm>
    </dsp:sp>
    <dsp:sp modelId="{63E231A7-9522-4D7C-AECE-461F6E915AE5}">
      <dsp:nvSpPr>
        <dsp:cNvPr id="0" name=""/>
        <dsp:cNvSpPr/>
      </dsp:nvSpPr>
      <dsp:spPr>
        <a:xfrm>
          <a:off x="3861188" y="1489897"/>
          <a:ext cx="2493474" cy="749044"/>
        </a:xfrm>
        <a:prstGeom prst="chevron">
          <a:avLst/>
        </a:prstGeom>
        <a:solidFill>
          <a:schemeClr val="accent5">
            <a:tint val="40000"/>
            <a:alpha val="90000"/>
            <a:hueOff val="-2386774"/>
            <a:satOff val="10723"/>
            <a:lumOff val="73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2386774"/>
              <a:satOff val="10723"/>
              <a:lumOff val="7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всероссийский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861188" y="1489897"/>
        <a:ext cx="2493474" cy="749044"/>
      </dsp:txXfrm>
    </dsp:sp>
    <dsp:sp modelId="{9CAA67D5-C1A0-4AFB-8EA1-6E58B8FEE29C}">
      <dsp:nvSpPr>
        <dsp:cNvPr id="0" name=""/>
        <dsp:cNvSpPr/>
      </dsp:nvSpPr>
      <dsp:spPr>
        <a:xfrm>
          <a:off x="6092497" y="1489897"/>
          <a:ext cx="2476452" cy="749044"/>
        </a:xfrm>
        <a:prstGeom prst="chevron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1, 2, 3 места в районе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092497" y="1489897"/>
        <a:ext cx="2476452" cy="749044"/>
      </dsp:txXfrm>
    </dsp:sp>
    <dsp:sp modelId="{ACF1B0A8-5CA9-41CC-A869-42E617346114}">
      <dsp:nvSpPr>
        <dsp:cNvPr id="0" name=""/>
        <dsp:cNvSpPr/>
      </dsp:nvSpPr>
      <dsp:spPr>
        <a:xfrm>
          <a:off x="3610" y="2441995"/>
          <a:ext cx="4150877" cy="902462"/>
        </a:xfrm>
        <a:prstGeom prst="chevr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Программирование и информационные технологии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610" y="2441995"/>
        <a:ext cx="4150877" cy="902462"/>
      </dsp:txXfrm>
    </dsp:sp>
    <dsp:sp modelId="{9FB3444E-5F7E-4AC9-A99D-956A51DE5ECA}">
      <dsp:nvSpPr>
        <dsp:cNvPr id="0" name=""/>
        <dsp:cNvSpPr/>
      </dsp:nvSpPr>
      <dsp:spPr>
        <a:xfrm>
          <a:off x="3861188" y="2518704"/>
          <a:ext cx="2493474" cy="749044"/>
        </a:xfrm>
        <a:prstGeom prst="chevron">
          <a:avLst/>
        </a:prstGeom>
        <a:solidFill>
          <a:schemeClr val="accent5">
            <a:tint val="40000"/>
            <a:alpha val="90000"/>
            <a:hueOff val="-4773547"/>
            <a:satOff val="21446"/>
            <a:lumOff val="147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4773547"/>
              <a:satOff val="21446"/>
              <a:lumOff val="147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региональный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861188" y="2518704"/>
        <a:ext cx="2493474" cy="749044"/>
      </dsp:txXfrm>
    </dsp:sp>
    <dsp:sp modelId="{BB99E2A8-6FFF-4DAB-8BCA-DA868B3D5232}">
      <dsp:nvSpPr>
        <dsp:cNvPr id="0" name=""/>
        <dsp:cNvSpPr/>
      </dsp:nvSpPr>
      <dsp:spPr>
        <a:xfrm>
          <a:off x="6092497" y="2518704"/>
          <a:ext cx="2476452" cy="749044"/>
        </a:xfrm>
        <a:prstGeom prst="chevron">
          <a:avLst/>
        </a:prstGeom>
        <a:solidFill>
          <a:schemeClr val="accent5">
            <a:tint val="40000"/>
            <a:alpha val="90000"/>
            <a:hueOff val="-5966934"/>
            <a:satOff val="26807"/>
            <a:lumOff val="184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966934"/>
              <a:satOff val="26807"/>
              <a:lumOff val="18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участие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092497" y="2518704"/>
        <a:ext cx="2476452" cy="749044"/>
      </dsp:txXfrm>
    </dsp:sp>
    <dsp:sp modelId="{31277A2A-55E5-46EE-A35C-2C70C793B00A}">
      <dsp:nvSpPr>
        <dsp:cNvPr id="0" name=""/>
        <dsp:cNvSpPr/>
      </dsp:nvSpPr>
      <dsp:spPr>
        <a:xfrm>
          <a:off x="3610" y="3470803"/>
          <a:ext cx="4150877" cy="902462"/>
        </a:xfrm>
        <a:prstGeom prst="chevron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Программирование и информационные технологии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610" y="3470803"/>
        <a:ext cx="4150877" cy="902462"/>
      </dsp:txXfrm>
    </dsp:sp>
    <dsp:sp modelId="{37E82F03-2C76-41E6-9376-D499A89E01CB}">
      <dsp:nvSpPr>
        <dsp:cNvPr id="0" name=""/>
        <dsp:cNvSpPr/>
      </dsp:nvSpPr>
      <dsp:spPr>
        <a:xfrm>
          <a:off x="3861188" y="3547512"/>
          <a:ext cx="2493474" cy="749044"/>
        </a:xfrm>
        <a:prstGeom prst="chevron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районный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861188" y="3547512"/>
        <a:ext cx="2493474" cy="749044"/>
      </dsp:txXfrm>
    </dsp:sp>
    <dsp:sp modelId="{25CF3A08-ED6D-41D4-A31A-FE49C4D5BC3A}">
      <dsp:nvSpPr>
        <dsp:cNvPr id="0" name=""/>
        <dsp:cNvSpPr/>
      </dsp:nvSpPr>
      <dsp:spPr>
        <a:xfrm>
          <a:off x="6092497" y="3547512"/>
          <a:ext cx="2476452" cy="749044"/>
        </a:xfrm>
        <a:prstGeom prst="chevron">
          <a:avLst/>
        </a:prstGeom>
        <a:solidFill>
          <a:schemeClr val="accent5">
            <a:tint val="40000"/>
            <a:alpha val="90000"/>
            <a:hueOff val="-8353708"/>
            <a:satOff val="37530"/>
            <a:lumOff val="258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8353708"/>
              <a:satOff val="37530"/>
              <a:lumOff val="25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1, 2, 3 места в районе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092497" y="3547512"/>
        <a:ext cx="2476452" cy="749044"/>
      </dsp:txXfrm>
    </dsp:sp>
    <dsp:sp modelId="{4E55116C-E4EF-4ED1-8A25-97A8B4843BA0}">
      <dsp:nvSpPr>
        <dsp:cNvPr id="0" name=""/>
        <dsp:cNvSpPr/>
      </dsp:nvSpPr>
      <dsp:spPr>
        <a:xfrm>
          <a:off x="3610" y="4499610"/>
          <a:ext cx="4150877" cy="902462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Олимпиада по информатике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610" y="4499610"/>
        <a:ext cx="4150877" cy="902462"/>
      </dsp:txXfrm>
    </dsp:sp>
    <dsp:sp modelId="{FFC2F6D3-89B6-40C2-AA82-064FA6CAB846}">
      <dsp:nvSpPr>
        <dsp:cNvPr id="0" name=""/>
        <dsp:cNvSpPr/>
      </dsp:nvSpPr>
      <dsp:spPr>
        <a:xfrm>
          <a:off x="3861188" y="4576320"/>
          <a:ext cx="2493474" cy="749044"/>
        </a:xfrm>
        <a:prstGeom prst="chevron">
          <a:avLst/>
        </a:prstGeom>
        <a:solidFill>
          <a:schemeClr val="accent5">
            <a:tint val="40000"/>
            <a:alpha val="90000"/>
            <a:hueOff val="-9547094"/>
            <a:satOff val="42892"/>
            <a:lumOff val="294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9547094"/>
              <a:satOff val="42892"/>
              <a:lumOff val="294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районный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861188" y="4576320"/>
        <a:ext cx="2493474" cy="749044"/>
      </dsp:txXfrm>
    </dsp:sp>
    <dsp:sp modelId="{59FC368F-95E7-450E-B851-539821310DAF}">
      <dsp:nvSpPr>
        <dsp:cNvPr id="0" name=""/>
        <dsp:cNvSpPr/>
      </dsp:nvSpPr>
      <dsp:spPr>
        <a:xfrm>
          <a:off x="6092497" y="4576320"/>
          <a:ext cx="2476452" cy="749044"/>
        </a:xfrm>
        <a:prstGeom prst="chevron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1, 2, 3 места в районе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092497" y="4576320"/>
        <a:ext cx="2476452" cy="749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5941-4157-4138-95B3-9A7D177FD324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E34C-C336-44B4-9E17-2A344D948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5941-4157-4138-95B3-9A7D177FD324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E34C-C336-44B4-9E17-2A344D948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5941-4157-4138-95B3-9A7D177FD324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E34C-C336-44B4-9E17-2A344D948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5941-4157-4138-95B3-9A7D177FD324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E34C-C336-44B4-9E17-2A344D948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5941-4157-4138-95B3-9A7D177FD324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E34C-C336-44B4-9E17-2A344D948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5941-4157-4138-95B3-9A7D177FD324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E34C-C336-44B4-9E17-2A344D948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5941-4157-4138-95B3-9A7D177FD324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E34C-C336-44B4-9E17-2A344D948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5941-4157-4138-95B3-9A7D177FD324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E34C-C336-44B4-9E17-2A344D948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5941-4157-4138-95B3-9A7D177FD324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E34C-C336-44B4-9E17-2A344D948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5941-4157-4138-95B3-9A7D177FD324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E34C-C336-44B4-9E17-2A344D948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5941-4157-4138-95B3-9A7D177FD324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E34C-C336-44B4-9E17-2A344D948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95941-4157-4138-95B3-9A7D177FD324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CE34C-C336-44B4-9E17-2A344D948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9143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Муниципальное казенное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общеобразовательное учреждение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«Средняя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общеобразовательная школа 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14 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071546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Решение логических задач 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 уроках информатики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как способ  развития  логического мышления учащихся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429124" y="5643578"/>
            <a:ext cx="47148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Абдулнасыров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Рафик </a:t>
            </a:r>
            <a:r>
              <a:rPr kumimoji="0" lang="ru-RU" sz="2400" b="1" i="1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Казыевич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читель информатики и ИКТ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квалификационной категории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://druziauu.ru/wp-content/uploads/2011/08/GraduationCap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45154">
            <a:off x="500034" y="4714884"/>
            <a:ext cx="2571767" cy="1936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428860" y="4214818"/>
            <a:ext cx="928694" cy="158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2035951" y="2393149"/>
            <a:ext cx="1643074" cy="1000132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428860" y="4857760"/>
            <a:ext cx="928694" cy="857256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5715008" y="1071546"/>
            <a:ext cx="1071570" cy="928694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715008" y="2071678"/>
            <a:ext cx="1000132" cy="785818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786446" y="4286256"/>
            <a:ext cx="1000132" cy="1588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786446" y="5643578"/>
            <a:ext cx="928694" cy="1588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Надежда\Desktop\для урока\girl_book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2" y="4000504"/>
            <a:ext cx="2133597" cy="2857496"/>
          </a:xfrm>
          <a:prstGeom prst="rect">
            <a:avLst/>
          </a:prstGeom>
          <a:noFill/>
        </p:spPr>
      </p:pic>
      <p:graphicFrame>
        <p:nvGraphicFramePr>
          <p:cNvPr id="2" name="Схема 1"/>
          <p:cNvGraphicFramePr/>
          <p:nvPr/>
        </p:nvGraphicFramePr>
        <p:xfrm>
          <a:off x="0" y="428604"/>
          <a:ext cx="8643966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Надежда\Desktop\для урока\girl_book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2" y="4000504"/>
            <a:ext cx="2133597" cy="2857496"/>
          </a:xfrm>
          <a:prstGeom prst="rect">
            <a:avLst/>
          </a:prstGeom>
          <a:noFill/>
        </p:spPr>
      </p:pic>
      <p:graphicFrame>
        <p:nvGraphicFramePr>
          <p:cNvPr id="2" name="Схема 1"/>
          <p:cNvGraphicFramePr/>
          <p:nvPr/>
        </p:nvGraphicFramePr>
        <p:xfrm>
          <a:off x="0" y="428604"/>
          <a:ext cx="8643966" cy="642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Надежда\Desktop\для урока\girl_book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2" y="4000504"/>
            <a:ext cx="2133597" cy="2857496"/>
          </a:xfrm>
          <a:prstGeom prst="rect">
            <a:avLst/>
          </a:prstGeom>
          <a:noFill/>
        </p:spPr>
      </p:pic>
      <p:graphicFrame>
        <p:nvGraphicFramePr>
          <p:cNvPr id="2" name="Схема 1"/>
          <p:cNvGraphicFramePr/>
          <p:nvPr/>
        </p:nvGraphicFramePr>
        <p:xfrm>
          <a:off x="-500098" y="0"/>
          <a:ext cx="864396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57158" y="285728"/>
          <a:ext cx="8453454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3500430" y="357166"/>
            <a:ext cx="2071702" cy="121444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ysClr val="windowText" lastClr="000000"/>
                </a:solidFill>
              </a:rPr>
              <a:t>ЕГЭ</a:t>
            </a:r>
            <a:endParaRPr lang="ru-RU" sz="44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2214554"/>
          <a:ext cx="8715436" cy="4214843"/>
        </p:xfrm>
        <a:graphic>
          <a:graphicData uri="http://schemas.openxmlformats.org/drawingml/2006/table">
            <a:tbl>
              <a:tblPr/>
              <a:tblGrid>
                <a:gridCol w="2430527"/>
                <a:gridCol w="2143338"/>
                <a:gridCol w="2142331"/>
                <a:gridCol w="1999240"/>
              </a:tblGrid>
              <a:tr h="609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latin typeface="Times New Roman"/>
                          <a:ea typeface="Times New Roman"/>
                          <a:cs typeface="Times New Roman"/>
                        </a:rPr>
                        <a:t>Конъюнкция 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Дизъюнкция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Инверсия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53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Название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Логическое умножение 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Логическое сложение 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Отрицание 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053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Обозначение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А </a:t>
                      </a: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&amp;</a:t>
                      </a:r>
                      <a:r>
                        <a:rPr lang="en-US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 B</a:t>
                      </a:r>
                      <a:r>
                        <a:rPr lang="ru-RU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 или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A </a:t>
                      </a: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^</a:t>
                      </a:r>
                      <a:r>
                        <a:rPr lang="en-US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 B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A </a:t>
                      </a: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en-US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 B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ru-RU" sz="24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или </a:t>
                      </a:r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¬</a:t>
                      </a:r>
                      <a:r>
                        <a:rPr lang="en-US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A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497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Союз в естественном языке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А </a:t>
                      </a:r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 В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А </a:t>
                      </a:r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или</a:t>
                      </a:r>
                      <a:r>
                        <a:rPr lang="ru-RU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 В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</a:t>
                      </a:r>
                      <a:r>
                        <a:rPr lang="ru-RU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 А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57290" y="0"/>
            <a:ext cx="6915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Логические операции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358082" y="3429000"/>
            <a:ext cx="214314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7158" y="1428736"/>
            <a:ext cx="228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Базовые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500175"/>
          <a:ext cx="9144000" cy="4466124"/>
        </p:xfrm>
        <a:graphic>
          <a:graphicData uri="http://schemas.openxmlformats.org/drawingml/2006/table">
            <a:tbl>
              <a:tblPr/>
              <a:tblGrid>
                <a:gridCol w="2551518"/>
                <a:gridCol w="3347018"/>
                <a:gridCol w="3245464"/>
              </a:tblGrid>
              <a:tr h="681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latin typeface="Times New Roman"/>
                          <a:ea typeface="Times New Roman"/>
                          <a:cs typeface="Times New Roman"/>
                        </a:rPr>
                        <a:t>Импликация 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Эквивалентность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81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latin typeface="Times New Roman"/>
                          <a:ea typeface="Times New Roman"/>
                          <a:cs typeface="Times New Roman"/>
                        </a:rPr>
                        <a:t>Название 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Логическое следование 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Логическое равенство 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81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latin typeface="Times New Roman"/>
                          <a:ea typeface="Times New Roman"/>
                          <a:cs typeface="Times New Roman"/>
                        </a:rPr>
                        <a:t>Обозначение 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A </a:t>
                      </a:r>
                      <a:r>
                        <a:rPr lang="en-US" sz="3200" b="1" kern="12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→</a:t>
                      </a: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B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ru-RU" sz="24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3200" b="1" kern="12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Ξ</a:t>
                      </a:r>
                      <a:r>
                        <a:rPr lang="en-US" sz="24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B </a:t>
                      </a:r>
                      <a:r>
                        <a:rPr lang="ru-RU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 или </a:t>
                      </a:r>
                      <a:r>
                        <a:rPr lang="en-US" sz="24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ru-RU" sz="24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b="1" kern="12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↔</a:t>
                      </a:r>
                      <a:r>
                        <a:rPr lang="en-US" sz="32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B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170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Союз в естественном языке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Если</a:t>
                      </a:r>
                      <a:r>
                        <a:rPr lang="ru-RU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 А, </a:t>
                      </a:r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</a:t>
                      </a:r>
                      <a:r>
                        <a:rPr lang="ru-RU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 В;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Когда</a:t>
                      </a:r>
                      <a:r>
                        <a:rPr lang="ru-RU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 А, </a:t>
                      </a:r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тогда</a:t>
                      </a:r>
                      <a:r>
                        <a:rPr lang="ru-RU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 В;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Коль</a:t>
                      </a:r>
                      <a:r>
                        <a:rPr lang="ru-RU" sz="2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скоро</a:t>
                      </a:r>
                      <a:r>
                        <a:rPr lang="ru-RU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 А </a:t>
                      </a:r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</a:t>
                      </a:r>
                      <a:r>
                        <a:rPr lang="ru-RU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 и В;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и т.п.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А </a:t>
                      </a:r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тогда и только тогда, </a:t>
                      </a: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когда</a:t>
                      </a:r>
                      <a:r>
                        <a:rPr lang="ru-RU" sz="2400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5720" y="428604"/>
            <a:ext cx="4383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дополнительные</a:t>
            </a:r>
            <a:endParaRPr lang="ru-RU" sz="440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844475">
            <a:off x="5489753" y="243225"/>
            <a:ext cx="1621826" cy="240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62228">
            <a:off x="6055757" y="171507"/>
            <a:ext cx="17718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68042">
            <a:off x="6775637" y="243225"/>
            <a:ext cx="158160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908">
            <a:off x="7545481" y="617954"/>
            <a:ext cx="1614492" cy="247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571480"/>
            <a:ext cx="53578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Задача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Запишите следующие высказывания в виде логических выражений: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2829560"/>
          <a:ext cx="9144000" cy="3870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086566"/>
                <a:gridCol w="2057434"/>
              </a:tblGrid>
              <a:tr h="370840">
                <a:tc>
                  <a:txBody>
                    <a:bodyPr/>
                    <a:lstStyle/>
                    <a:p>
                      <a:endParaRPr lang="ru-RU" sz="28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 логике</a:t>
                      </a:r>
                      <a:endParaRPr lang="ru-RU" sz="28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Неверно, что корова – хищное животное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На уроке физики ученики выполняли лабораторную работу и сообщали результаты исследований учителю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А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en-US" sz="2800" baseline="0" dirty="0" smtClean="0"/>
                        <a:t>&amp; B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Если число делится на 2, то оно четное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 </a:t>
                      </a:r>
                      <a:r>
                        <a:rPr lang="en-US" sz="2800" dirty="0" smtClean="0">
                          <a:sym typeface="Symbol"/>
                        </a:rPr>
                        <a:t> </a:t>
                      </a:r>
                      <a:r>
                        <a:rPr lang="en-US" sz="2800" dirty="0" smtClean="0"/>
                        <a:t>B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ym typeface="Symbol"/>
                        </a:rPr>
                        <a:t>Водительские права можно получить только тогда, когда тебе исполнится 18 лет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 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smtClean="0">
                          <a:sym typeface="Symbol"/>
                        </a:rPr>
                        <a:t> </a:t>
                      </a:r>
                      <a:r>
                        <a:rPr lang="en-US" sz="2800" dirty="0" smtClean="0"/>
                        <a:t> B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7715272" y="3357562"/>
          <a:ext cx="571504" cy="428628"/>
        </p:xfrm>
        <a:graphic>
          <a:graphicData uri="http://schemas.openxmlformats.org/presentationml/2006/ole">
            <p:oleObj spid="_x0000_s45058" name="Формула" r:id="rId7" imgW="152280" imgH="203040" progId="Equation.3">
              <p:embed/>
            </p:oleObj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28596" y="1785926"/>
          <a:ext cx="8215370" cy="507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3600" b="1" dirty="0" smtClean="0">
                <a:solidFill>
                  <a:srgbClr val="000099"/>
                </a:solidFill>
                <a:latin typeface="Century Schoolbook" pitchFamily="18" charset="0"/>
              </a:rPr>
              <a:t>Предполагаемый  результат </a:t>
            </a:r>
          </a:p>
          <a:p>
            <a:pPr marL="0" lvl="1" algn="ctr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3600" b="1" dirty="0" smtClean="0">
                <a:solidFill>
                  <a:srgbClr val="000099"/>
                </a:solidFill>
                <a:latin typeface="Century Schoolbook" pitchFamily="18" charset="0"/>
              </a:rPr>
              <a:t>по сформированности </a:t>
            </a:r>
          </a:p>
          <a:p>
            <a:pPr marL="0" lvl="1" algn="ctr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3600" b="1" dirty="0" smtClean="0">
                <a:solidFill>
                  <a:srgbClr val="000099"/>
                </a:solidFill>
                <a:latin typeface="Century Schoolbook" pitchFamily="18" charset="0"/>
              </a:rPr>
              <a:t>логических УУД учащихся</a:t>
            </a:r>
            <a:endParaRPr lang="ru-RU" sz="3600" b="1" dirty="0">
              <a:solidFill>
                <a:srgbClr val="000099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1714488"/>
            <a:ext cx="80724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719138" algn="just">
              <a:buSzPct val="150000"/>
              <a:buFont typeface="Wingdings" pitchFamily="2" charset="2"/>
              <a:buChar char="?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Навыки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работы с конкретной техникой можно приобрести непосредственно на рабочем месте,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мышление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, не развитое в определенные природой сроки, таковым и останется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Опоздание с развитием мышления — это опоздание навсегда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 педагогического опыта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http://i1.ifrype.com/zip/lv/847/231/zm_38472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2580">
            <a:off x="7108766" y="5073719"/>
            <a:ext cx="1819275" cy="181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57224" y="4357694"/>
            <a:ext cx="72866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719138">
              <a:buSzPct val="150000"/>
              <a:buFont typeface="Wingdings" pitchFamily="2" charset="2"/>
              <a:buChar char="?"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логики в курсе информатики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один из наиболее эффективных способов развития логического абстрактного мышления. </a:t>
            </a:r>
            <a:endParaRPr lang="ru-RU" sz="28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857232"/>
            <a:ext cx="80664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Результативность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2770" name="Picture 2" descr="C:\Users\Надежда\Desktop\для урока\портфель.jpg"/>
          <p:cNvPicPr>
            <a:picLocks noChangeAspect="1" noChangeArrowheads="1"/>
          </p:cNvPicPr>
          <p:nvPr/>
        </p:nvPicPr>
        <p:blipFill>
          <a:blip r:embed="rId2" cstate="print"/>
          <a:srcRect b="7499"/>
          <a:stretch>
            <a:fillRect/>
          </a:stretch>
        </p:blipFill>
        <p:spPr bwMode="auto">
          <a:xfrm>
            <a:off x="2786050" y="3143248"/>
            <a:ext cx="3829050" cy="3524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18864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solidFill>
                  <a:srgbClr val="000099"/>
                </a:solidFill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Уровень </a:t>
            </a:r>
            <a:r>
              <a:rPr kumimoji="0" lang="ru-RU" sz="2800" b="1" i="1" u="none" strike="noStrike" normalizeH="0" baseline="0" dirty="0" err="1" smtClean="0">
                <a:solidFill>
                  <a:srgbClr val="000099"/>
                </a:solidFill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обученности</a:t>
            </a:r>
            <a:r>
              <a:rPr kumimoji="0" lang="ru-RU" sz="2800" b="1" i="1" u="none" strike="noStrike" normalizeH="0" baseline="0" dirty="0" smtClean="0">
                <a:solidFill>
                  <a:srgbClr val="000099"/>
                </a:solidFill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 по теме модуля</a:t>
            </a:r>
            <a:endParaRPr kumimoji="0" lang="ru-RU" sz="1100" b="1" i="0" u="none" strike="noStrike" normalizeH="0" baseline="0" dirty="0" smtClean="0">
              <a:solidFill>
                <a:srgbClr val="000099"/>
              </a:solidFill>
              <a:latin typeface="Century Schoolbook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solidFill>
                  <a:srgbClr val="000099"/>
                </a:solidFill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«Математические основы информатики» </a:t>
            </a:r>
            <a:endParaRPr kumimoji="0" lang="ru-RU" sz="1100" b="1" i="0" u="none" strike="noStrike" normalizeH="0" baseline="0" dirty="0" smtClean="0">
              <a:solidFill>
                <a:srgbClr val="000099"/>
              </a:solidFill>
              <a:latin typeface="Century Schoolbook" pitchFamily="18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42910" y="1428736"/>
          <a:ext cx="7786742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-214346" y="285728"/>
            <a:ext cx="95726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normalizeH="0" baseline="0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Сравнительный  анализ результатов выполнения заданий на логическое мышление  </a:t>
            </a:r>
            <a:r>
              <a:rPr lang="ru-RU" sz="24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Всероссийского </a:t>
            </a:r>
            <a:r>
              <a:rPr lang="ru-RU" sz="24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игрового </a:t>
            </a:r>
            <a:r>
              <a:rPr kumimoji="0" lang="ru-RU" sz="2400" b="1" u="none" strike="noStrike" normalizeH="0" baseline="0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конкурса «КИТ» </a:t>
            </a:r>
            <a:endParaRPr kumimoji="0" lang="ru-RU" sz="1050" b="1" u="none" strike="noStrike" normalizeH="0" baseline="0" dirty="0" smtClean="0">
              <a:ln w="1905"/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0" y="1643050"/>
          <a:ext cx="8143900" cy="52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786710" y="4572008"/>
            <a:ext cx="85725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786710" y="5072074"/>
            <a:ext cx="857256" cy="3571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786710" y="4572008"/>
            <a:ext cx="78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2015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58148" y="5072074"/>
            <a:ext cx="78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2016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0"/>
            <a:ext cx="7076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Достижения учащихся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071546"/>
          <a:ext cx="9501222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Надежда\картинки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000100" y="928670"/>
            <a:ext cx="7786742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Данный опыт поможет как учителям информатики и ИКТ, так и учителям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физико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математического и естественно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научного цикла развивать у школьников: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30238" marR="0" lvl="0" indent="-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?"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способность к активному восприятию информации;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30238" marR="0" lvl="0" indent="-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?"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готовность рассматривать проблемы с разных точек зрения;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30238" marR="0" lvl="0" indent="-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?"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отслеживать ход своих мыслей и строить логические выводы;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30238" marR="0" lvl="0" indent="-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?"/>
              <a:tabLst/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214290"/>
            <a:ext cx="800102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Адресная направленность опыта</a:t>
            </a:r>
            <a:endParaRPr lang="ru-RU" sz="1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Users\Надежда\Desktop\для урока\skol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586846"/>
            <a:ext cx="1857356" cy="250219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5000636"/>
            <a:ext cx="60007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 algn="just">
              <a:buSzPct val="150000"/>
              <a:buFont typeface="Wingdings" pitchFamily="2" charset="2"/>
              <a:buChar char="?"/>
            </a:pP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способность применять полученные навыки и знания в различных нестандартных ситуациях.</a:t>
            </a:r>
            <a:endParaRPr lang="ru-RU" sz="26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адежда\картинки\Новый рисунок (8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9287"/>
            <a:ext cx="8429684" cy="63794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785794"/>
            <a:ext cx="620791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Логика – Бог мыслящих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4500570"/>
            <a:ext cx="3388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latin typeface="+mn-lt"/>
              </a:rPr>
              <a:t>Л.Фейхтвангер</a:t>
            </a:r>
            <a:endParaRPr lang="ru-RU" sz="3600" i="1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642918"/>
            <a:ext cx="707236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Спасибо за внимание!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6625" name="Picture 1" descr="C:\Users\Надежда\Desktop\для урока\tvorchestv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0480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642918"/>
            <a:ext cx="2027633" cy="621508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14348" y="-214338"/>
            <a:ext cx="81439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4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ротиворечия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Выноска со стрелкой вправо 2"/>
          <p:cNvSpPr/>
          <p:nvPr/>
        </p:nvSpPr>
        <p:spPr>
          <a:xfrm>
            <a:off x="0" y="571480"/>
            <a:ext cx="5286380" cy="178595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831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Традиционная система организации УВП не в полной мере обеспечивает реализацию требований к результатам, определенным ФГОС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500042"/>
            <a:ext cx="3857620" cy="18573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Требуется разработка и апробация программы  формирования познавательных УУД на основе МОДУЛЯ </a:t>
            </a:r>
            <a:r>
              <a:rPr lang="ru-RU" sz="20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Логика</a:t>
            </a:r>
            <a:r>
              <a:rPr lang="ru-RU" sz="20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9-10 классах.</a:t>
            </a:r>
            <a:endParaRPr lang="ru-RU" sz="2000" dirty="0"/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0" y="2571744"/>
            <a:ext cx="5214942" cy="192882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888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Имеющиеся учебно-дидактические пособия не обеспечивают в должной мере возможности формирования логического мышления учащихся средней школы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2571744"/>
            <a:ext cx="3857620" cy="20717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Необходима систематизация и разработка учебно-методического модуля </a:t>
            </a:r>
            <a:r>
              <a:rPr lang="ru-RU" sz="20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Логика</a:t>
            </a:r>
            <a:r>
              <a:rPr lang="ru-RU" sz="20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системы логических задач и алгоритмов работы учащихся с ними. </a:t>
            </a: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0" y="4714884"/>
            <a:ext cx="5214942" cy="214311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888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Традиционная система оценивания предметных достижений учащихся, имеющиеся контрольно-измерительные материалы  не позволяет в полной мере определить степень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УУД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4786298"/>
            <a:ext cx="3857620" cy="20717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 выполнять отбор диагностических методик  оценки уровня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познавательных УУД, их апробация на различных этапах учебного занятия.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928662" y="214290"/>
            <a:ext cx="792961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психолого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педагогических условий для развития логического мышления учащихся через решение логических задач на уроках информатики.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 descr="C:\Users\Надежда\Desktop\для урока\skol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796" y="3714752"/>
            <a:ext cx="2333204" cy="31432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928662" y="214290"/>
            <a:ext cx="7929618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5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адачи: </a:t>
            </a:r>
            <a:endParaRPr kumimoji="0" lang="ru-RU" sz="2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навыков осознанного применения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логических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правил и законов к реальному процессу мышления, через: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19138" marR="0" lvl="0" indent="-7191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?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расширение понятийной базы школьника;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19138" marR="0" lvl="0" indent="-7191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?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 способности логически верно строить суждения;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19138" marR="0" lvl="0" indent="-7191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?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делать умозаключения;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19138" marR="0" lvl="0" indent="-7191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?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 познавательных процессов школьников;</a:t>
            </a:r>
          </a:p>
          <a:p>
            <a:pPr marL="719138" marR="0" lvl="0" indent="-7191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Wingdings" pitchFamily="2" charset="2"/>
              <a:buChar char="?"/>
              <a:tabLst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банка логических задач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Картинка 85 из 223311"/>
          <p:cNvPicPr/>
          <p:nvPr/>
        </p:nvPicPr>
        <p:blipFill>
          <a:blip r:embed="rId3" cstate="print"/>
          <a:srcRect b="10383"/>
          <a:stretch>
            <a:fillRect/>
          </a:stretch>
        </p:blipFill>
        <p:spPr bwMode="auto">
          <a:xfrm>
            <a:off x="6631940" y="0"/>
            <a:ext cx="251206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1480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Теоретическая база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3" descr="C:\Users\Надежда\Desktop\для урока\skol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143248"/>
            <a:ext cx="2928926" cy="39457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-500098" y="285728"/>
          <a:ext cx="9858444" cy="6357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Технология опыта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3" descr="C:\Users\Надежда\Desktop\для урока\skol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143248"/>
            <a:ext cx="2928926" cy="39457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00034" y="0"/>
            <a:ext cx="2428892" cy="714356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8  - 9 класс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286512" y="0"/>
            <a:ext cx="2360596" cy="785818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10 - 11 класс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14282" y="1000108"/>
            <a:ext cx="8715436" cy="1000132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19138" marR="0" lvl="1" indent="-719138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Цель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: овладение учащимися логической культурой, необходимой для получения новых знаний и лучшей социализации личности в современном быстроменяющемся мире.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42910" y="2285992"/>
            <a:ext cx="8072494" cy="1767890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Задачи: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Формирование познавательных УУД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через модуль «Логика»:</a:t>
            </a:r>
          </a:p>
          <a:p>
            <a:pPr marL="1258888" marR="0" lvl="1" indent="-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Times New Roman" pitchFamily="18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логические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;</a:t>
            </a:r>
          </a:p>
          <a:p>
            <a:pPr marL="1258888" marR="0" lvl="0" indent="-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Times New Roman" pitchFamily="18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общеучебные;</a:t>
            </a:r>
          </a:p>
          <a:p>
            <a:pPr marL="1258888" marR="0" lvl="0" indent="-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Times New Roman" pitchFamily="18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действия постановки и решения проблем.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Поддержание интереса к предмету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929058" y="4250035"/>
            <a:ext cx="5214942" cy="2607965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0363" marR="0" lvl="1" indent="-269875" algn="l" defTabSz="914400" rtl="0" eaLnBrk="1" fontAlgn="base" latinLnBrk="0" hangingPunct="1">
              <a:lnSpc>
                <a:spcPct val="100000"/>
              </a:lnSpc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Общеучебные задачи для 10 класса:</a:t>
            </a:r>
          </a:p>
          <a:p>
            <a:pPr marL="449263" marR="0" lvl="1" indent="-179388" algn="l" defTabSz="914400" rtl="0" eaLnBrk="1" fontAlgn="base" latinLnBrk="0" hangingPunct="1">
              <a:lnSpc>
                <a:spcPct val="100000"/>
              </a:lnSpc>
              <a:buClrTx/>
              <a:buSzTx/>
              <a:buFont typeface="Times New Roman" pitchFamily="18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формализация высказываний;</a:t>
            </a:r>
          </a:p>
          <a:p>
            <a:pPr marL="449263" marR="0" lvl="1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Times New Roman" pitchFamily="18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выделение существенных высказываний в текстах задач;</a:t>
            </a:r>
          </a:p>
          <a:p>
            <a:pPr marL="4492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Times New Roman" pitchFamily="18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преобразовывать логические выражения в соответствии с законами логики;</a:t>
            </a:r>
          </a:p>
          <a:p>
            <a:pPr marL="4492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Times New Roman" pitchFamily="18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строить логические схемы и таблицы;</a:t>
            </a:r>
          </a:p>
          <a:p>
            <a:pPr marL="4492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Times New Roman" pitchFamily="18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усложнение класса решаемых логических задач через внутрипредметную интеграцию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417" name="AutoShape 9"/>
          <p:cNvCxnSpPr>
            <a:cxnSpLocks noChangeShapeType="1"/>
          </p:cNvCxnSpPr>
          <p:nvPr/>
        </p:nvCxnSpPr>
        <p:spPr bwMode="auto">
          <a:xfrm>
            <a:off x="1357290" y="785794"/>
            <a:ext cx="785818" cy="21431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4429132"/>
            <a:ext cx="3786182" cy="2071677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0363" marR="0" lvl="1" indent="-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Общеучебные задачи для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9 класса:</a:t>
            </a:r>
          </a:p>
          <a:p>
            <a:pPr marL="539750" marR="0" lvl="2" indent="-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Times New Roman" pitchFamily="18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формализация высказываний;</a:t>
            </a:r>
          </a:p>
          <a:p>
            <a:pPr marL="539750" marR="0" lvl="0" indent="-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Times New Roman" pitchFamily="18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выделение существенных высказываний в текстах задач;</a:t>
            </a:r>
          </a:p>
          <a:p>
            <a:pPr marL="539750" marR="0" lvl="0" indent="-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Times New Roman" pitchFamily="18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строить логические схемы и таблицы.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419" name="AutoShape 11"/>
          <p:cNvCxnSpPr>
            <a:cxnSpLocks noChangeShapeType="1"/>
          </p:cNvCxnSpPr>
          <p:nvPr/>
        </p:nvCxnSpPr>
        <p:spPr bwMode="auto">
          <a:xfrm rot="5400000">
            <a:off x="4500562" y="2143116"/>
            <a:ext cx="285752" cy="158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7420" name="AutoShape 12"/>
          <p:cNvCxnSpPr>
            <a:cxnSpLocks noChangeShapeType="1"/>
          </p:cNvCxnSpPr>
          <p:nvPr/>
        </p:nvCxnSpPr>
        <p:spPr bwMode="auto">
          <a:xfrm rot="10800000" flipV="1">
            <a:off x="6357950" y="785794"/>
            <a:ext cx="1226088" cy="21431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7421" name="AutoShape 13"/>
          <p:cNvCxnSpPr>
            <a:cxnSpLocks noChangeShapeType="1"/>
          </p:cNvCxnSpPr>
          <p:nvPr/>
        </p:nvCxnSpPr>
        <p:spPr bwMode="auto">
          <a:xfrm flipH="1">
            <a:off x="2428860" y="4143380"/>
            <a:ext cx="457158" cy="24154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7416" name="AutoShape 8"/>
          <p:cNvCxnSpPr>
            <a:cxnSpLocks noChangeShapeType="1"/>
          </p:cNvCxnSpPr>
          <p:nvPr/>
        </p:nvCxnSpPr>
        <p:spPr bwMode="auto">
          <a:xfrm>
            <a:off x="5500694" y="4071942"/>
            <a:ext cx="428628" cy="21431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щит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защита</Template>
  <TotalTime>86</TotalTime>
  <Words>975</Words>
  <Application>Microsoft Office PowerPoint</Application>
  <PresentationFormat>Экран (4:3)</PresentationFormat>
  <Paragraphs>197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защита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Пользователь</cp:lastModifiedBy>
  <cp:revision>10</cp:revision>
  <dcterms:created xsi:type="dcterms:W3CDTF">2012-02-13T14:43:15Z</dcterms:created>
  <dcterms:modified xsi:type="dcterms:W3CDTF">2018-01-16T14:23:22Z</dcterms:modified>
</cp:coreProperties>
</file>