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7" r:id="rId3"/>
    <p:sldId id="257" r:id="rId4"/>
    <p:sldId id="258" r:id="rId5"/>
    <p:sldId id="303" r:id="rId6"/>
    <p:sldId id="262" r:id="rId7"/>
    <p:sldId id="260" r:id="rId8"/>
    <p:sldId id="302" r:id="rId9"/>
    <p:sldId id="259" r:id="rId10"/>
    <p:sldId id="264" r:id="rId11"/>
    <p:sldId id="266" r:id="rId12"/>
    <p:sldId id="263" r:id="rId13"/>
    <p:sldId id="298" r:id="rId14"/>
    <p:sldId id="268" r:id="rId15"/>
    <p:sldId id="269" r:id="rId16"/>
    <p:sldId id="271" r:id="rId17"/>
    <p:sldId id="270" r:id="rId18"/>
    <p:sldId id="273" r:id="rId19"/>
    <p:sldId id="275" r:id="rId20"/>
    <p:sldId id="276" r:id="rId21"/>
    <p:sldId id="272" r:id="rId22"/>
    <p:sldId id="278" r:id="rId23"/>
    <p:sldId id="277" r:id="rId24"/>
    <p:sldId id="279" r:id="rId25"/>
    <p:sldId id="287" r:id="rId26"/>
    <p:sldId id="280" r:id="rId27"/>
    <p:sldId id="288" r:id="rId28"/>
    <p:sldId id="286" r:id="rId29"/>
    <p:sldId id="285" r:id="rId30"/>
    <p:sldId id="289" r:id="rId31"/>
    <p:sldId id="293" r:id="rId32"/>
    <p:sldId id="301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30D0C5-842E-45E0-9DBC-515B29A2A4E5}">
          <p14:sldIdLst>
            <p14:sldId id="297"/>
            <p14:sldId id="257"/>
            <p14:sldId id="258"/>
            <p14:sldId id="303"/>
            <p14:sldId id="262"/>
            <p14:sldId id="260"/>
            <p14:sldId id="302"/>
            <p14:sldId id="259"/>
            <p14:sldId id="264"/>
            <p14:sldId id="266"/>
            <p14:sldId id="263"/>
            <p14:sldId id="298"/>
            <p14:sldId id="268"/>
            <p14:sldId id="269"/>
            <p14:sldId id="271"/>
            <p14:sldId id="270"/>
            <p14:sldId id="273"/>
            <p14:sldId id="275"/>
            <p14:sldId id="276"/>
            <p14:sldId id="272"/>
            <p14:sldId id="278"/>
            <p14:sldId id="277"/>
            <p14:sldId id="279"/>
            <p14:sldId id="287"/>
            <p14:sldId id="280"/>
            <p14:sldId id="288"/>
            <p14:sldId id="286"/>
            <p14:sldId id="285"/>
            <p14:sldId id="289"/>
            <p14:sldId id="293"/>
            <p14:sldId id="301"/>
            <p14:sldId id="291"/>
          </p14:sldIdLst>
        </p14:section>
        <p14:section name="Раздел без заголовка" id="{376E1D2C-D9F5-4B40-9CFB-C113DF1B882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12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88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08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19FD-7BC0-4BA0-86B0-630F5382765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0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C1813-1255-4521-A5E8-CEC23A5E148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0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C211-FC80-4963-AADA-AB3022EA1CC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16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5B1E-24F0-41E7-8C47-BF33C5E9BCC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5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08842-F81C-457D-88A2-81E9516006A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3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79F-83F4-48F9-9536-E0240F8FCBC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6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E165F-7491-409D-A545-B705D4C895C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5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F1AA-8578-493E-8E97-6A95960DAB8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0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912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40FD-E9F7-40F5-AD6E-1E15080B09A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9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873E-BACC-4A51-BEBF-802937D2A93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3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64FA-9B03-4955-BB95-CE9E6C92F9A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1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19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9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83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4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0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9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71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7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573E0-03E3-44A8-8187-482ED59711FB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3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21" descr="newy68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474" y="619070"/>
            <a:ext cx="1350325" cy="1185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22" descr="danc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4500563"/>
            <a:ext cx="32178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5868142" y="4780319"/>
            <a:ext cx="2712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</a:rPr>
              <a:t>1 «А» класс</a:t>
            </a: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4512914" y="5426650"/>
            <a:ext cx="4357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М.Ш.Эсенова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учитель начальных классов </a:t>
            </a:r>
            <a:endParaRPr lang="ru-RU" sz="2800" dirty="0" smtClean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СОШ №14 </a:t>
            </a:r>
            <a:endParaRPr lang="ru-RU" sz="28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588" y="2060848"/>
            <a:ext cx="87641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ДРУЖБОЙ ДОРОЖИТЬ УМЕЙ!</a:t>
            </a:r>
          </a:p>
        </p:txBody>
      </p:sp>
    </p:spTree>
    <p:extLst>
      <p:ext uri="{BB962C8B-B14F-4D97-AF65-F5344CB8AC3E}">
        <p14:creationId xmlns:p14="http://schemas.microsoft.com/office/powerpoint/2010/main" val="146498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043608" y="548681"/>
            <a:ext cx="7028830" cy="60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 </a:t>
            </a:r>
            <a:r>
              <a:rPr lang="ru-RU" sz="4000" i="1" dirty="0"/>
              <a:t>Дружба – это близкие </a:t>
            </a:r>
            <a:r>
              <a:rPr lang="ru-RU" sz="4000" i="1" dirty="0" smtClean="0"/>
              <a:t>отношения людей, взаимное доверие,</a:t>
            </a:r>
            <a:endParaRPr lang="ru-RU" sz="4000" i="1" dirty="0"/>
          </a:p>
          <a:p>
            <a:pPr eaLnBrk="1" hangingPunct="1"/>
            <a:r>
              <a:rPr lang="ru-RU" sz="4000" i="1" dirty="0"/>
              <a:t> привязанность друг к </a:t>
            </a:r>
            <a:r>
              <a:rPr lang="ru-RU" sz="4000" i="1" dirty="0" smtClean="0"/>
              <a:t>другу.</a:t>
            </a:r>
            <a:endParaRPr lang="ru-RU" sz="4000" i="1" dirty="0"/>
          </a:p>
          <a:p>
            <a:pPr eaLnBrk="1" hangingPunct="1"/>
            <a:r>
              <a:rPr lang="ru-RU" sz="4000" i="1" dirty="0"/>
              <a:t>Дружба связывает не только отдельных людей, но и целые </a:t>
            </a:r>
            <a:r>
              <a:rPr lang="ru-RU" sz="4000" i="1" dirty="0" smtClean="0"/>
              <a:t>коллективы, </a:t>
            </a:r>
            <a:r>
              <a:rPr lang="ru-RU" sz="4000" i="1" dirty="0"/>
              <a:t>классы. </a:t>
            </a:r>
          </a:p>
          <a:p>
            <a:pPr eaLnBrk="1" hangingPunct="1"/>
            <a:endParaRPr lang="ru-RU" i="1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716016" y="5887522"/>
            <a:ext cx="3702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Из толкового </a:t>
            </a:r>
            <a:r>
              <a:rPr lang="ru-RU" dirty="0" smtClean="0"/>
              <a:t>словаря  В.И. Даля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4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8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50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 другом разделю всё вместе,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	С другом буду всегда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честен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Если в чём-то я не прав,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Друг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подскажет – он не враг.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		В обиду друга я не дам,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		Не променяю ,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не предам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 того беги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скорей,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Кто чернит своих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друзей.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	Обижаться не спешу,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	Дружбой школьной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дорожу.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21163"/>
            <a:ext cx="204311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8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Дружба никогда границ не знает,</a:t>
            </a:r>
            <a:br>
              <a:rPr lang="ru-RU" sz="2400" i="1" dirty="0" smtClean="0"/>
            </a:br>
            <a:r>
              <a:rPr lang="ru-RU" sz="2400" i="1" dirty="0" smtClean="0"/>
              <a:t>Нет преград для дружбы никаких,</a:t>
            </a:r>
            <a:br>
              <a:rPr lang="ru-RU" sz="2400" i="1" dirty="0" smtClean="0"/>
            </a:br>
            <a:r>
              <a:rPr lang="ru-RU" sz="2400" i="1" dirty="0" smtClean="0"/>
              <a:t>Дружба на земле объединяет</a:t>
            </a:r>
            <a:br>
              <a:rPr lang="ru-RU" sz="2400" i="1" dirty="0" smtClean="0"/>
            </a:br>
            <a:r>
              <a:rPr lang="ru-RU" sz="2400" i="1" dirty="0" smtClean="0"/>
              <a:t>Всех детей-и белых ,и цветных. </a:t>
            </a:r>
            <a:br>
              <a:rPr lang="ru-RU" sz="2400" i="1" dirty="0" smtClean="0"/>
            </a:br>
            <a:r>
              <a:rPr lang="ru-RU" sz="2400" i="1" dirty="0" smtClean="0"/>
              <a:t>Дружба- это если пишут дети, </a:t>
            </a:r>
            <a:br>
              <a:rPr lang="ru-RU" sz="2400" i="1" dirty="0" smtClean="0"/>
            </a:br>
            <a:r>
              <a:rPr lang="ru-RU" sz="2400" i="1" dirty="0" smtClean="0"/>
              <a:t>Письма детям из другой страны.</a:t>
            </a:r>
            <a:br>
              <a:rPr lang="ru-RU" sz="2400" i="1" dirty="0" smtClean="0"/>
            </a:br>
            <a:r>
              <a:rPr lang="ru-RU" sz="2400" i="1" dirty="0" smtClean="0"/>
              <a:t>Дружба-это мир на всей планете</a:t>
            </a:r>
            <a:br>
              <a:rPr lang="ru-RU" sz="2400" i="1" dirty="0" smtClean="0"/>
            </a:br>
            <a:r>
              <a:rPr lang="ru-RU" sz="2400" i="1" dirty="0" smtClean="0"/>
              <a:t>Без сирот , без ужасов войны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5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000" b="1" dirty="0" smtClean="0">
                <a:solidFill>
                  <a:srgbClr val="0070C0"/>
                </a:solidFill>
                <a:latin typeface="Comic Sans MS" pitchFamily="66" charset="0"/>
              </a:rPr>
              <a:t>Дружба- главное чудо всегда.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000" b="1" dirty="0" smtClean="0">
                <a:solidFill>
                  <a:srgbClr val="0070C0"/>
                </a:solidFill>
                <a:latin typeface="Comic Sans MS" pitchFamily="66" charset="0"/>
              </a:rPr>
              <a:t>Сто открытий для всех настоящее,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000" b="1" dirty="0" smtClean="0">
                <a:solidFill>
                  <a:srgbClr val="0070C0"/>
                </a:solidFill>
                <a:latin typeface="Comic Sans MS" pitchFamily="66" charset="0"/>
              </a:rPr>
              <a:t>И любая беда - не беда,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000" b="1" dirty="0" smtClean="0">
                <a:solidFill>
                  <a:srgbClr val="0070C0"/>
                </a:solidFill>
                <a:latin typeface="Comic Sans MS" pitchFamily="66" charset="0"/>
              </a:rPr>
              <a:t>Если рядом друзья настоящие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9338" y="1600200"/>
            <a:ext cx="4033837" cy="452596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Дружба – что такое?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Это что-то  огромное,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Радостное, большое.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Это когда  ребята все 			      сразу,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Все вместе играют,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Это когда мальчишки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 Девчонок не задирают.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Дружить  должны  все  		    на свете: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 звери, и птицы, и 		              дети!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 				 </a:t>
            </a:r>
          </a:p>
        </p:txBody>
      </p:sp>
      <p:pic>
        <p:nvPicPr>
          <p:cNvPr id="12292" name="Picture 6" descr="PE0726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6557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6480175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А что такое дружба?</a:t>
            </a:r>
          </a:p>
        </p:txBody>
      </p:sp>
    </p:spTree>
    <p:extLst>
      <p:ext uri="{BB962C8B-B14F-4D97-AF65-F5344CB8AC3E}">
        <p14:creationId xmlns:p14="http://schemas.microsoft.com/office/powerpoint/2010/main" val="461739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09" y="0"/>
            <a:ext cx="10424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750"/>
            <a:ext cx="36671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3313"/>
            <a:ext cx="314325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42875" y="214313"/>
            <a:ext cx="4714875" cy="3416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добрый, вежливый, честный, щедрый, сильный, внимательный, заботливый,</a:t>
            </a:r>
            <a:endParaRPr lang="ru-RU" sz="2400" dirty="0"/>
          </a:p>
          <a:p>
            <a:pPr eaLnBrk="0" hangingPunct="0">
              <a:tabLst>
                <a:tab pos="228600" algn="l"/>
              </a:tabLs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преданный, умеющий хранить секреты, отзывчивый, хорошо учится, любезный, терпеливый, доверчивый, веселый, строгий, общительный,</a:t>
            </a:r>
          </a:p>
          <a:p>
            <a:pPr eaLnBrk="0" hangingPunct="0">
              <a:tabLst>
                <a:tab pos="228600" algn="l"/>
              </a:tabLs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бескорыстный, трудолюбивый</a:t>
            </a:r>
            <a:endParaRPr lang="ru-RU" sz="2400" dirty="0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071938" y="3929063"/>
            <a:ext cx="4635500" cy="15700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трусливый, жадный, льстивый, </a:t>
            </a:r>
          </a:p>
          <a:p>
            <a:pPr eaLnBrk="1" hangingPunct="1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богатый, ленивый, </a:t>
            </a:r>
            <a:r>
              <a:rPr lang="ru-RU" sz="2400"/>
              <a:t> жадный, ябеда, глупый, вор, каприза, задира, лживый, злой, невежа </a:t>
            </a:r>
          </a:p>
        </p:txBody>
      </p:sp>
    </p:spTree>
    <p:extLst>
      <p:ext uri="{BB962C8B-B14F-4D97-AF65-F5344CB8AC3E}">
        <p14:creationId xmlns:p14="http://schemas.microsoft.com/office/powerpoint/2010/main" val="34284175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5" y="0"/>
            <a:ext cx="9118779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9629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4">
              <a:srgbClr val="FF0000"/>
            </a:gs>
            <a:gs pos="69987">
              <a:srgbClr val="FFC000"/>
            </a:gs>
            <a:gs pos="40850">
              <a:srgbClr val="FFFF00"/>
            </a:gs>
            <a:gs pos="0">
              <a:schemeClr val="accent1">
                <a:tint val="66000"/>
                <a:satMod val="160000"/>
              </a:schemeClr>
            </a:gs>
            <a:gs pos="77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Цель: </a:t>
            </a:r>
            <a:br>
              <a:rPr lang="ru-RU" dirty="0" smtClean="0"/>
            </a:br>
            <a:r>
              <a:rPr lang="ru-RU" dirty="0" smtClean="0"/>
              <a:t>-содействовать формированию коллектива;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3"/>
            <a:ext cx="9144000" cy="46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0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" y="12040"/>
            <a:ext cx="9171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66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472608" cy="45365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Игра: «Дружеское рукопожатие»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379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4" y="-603448"/>
            <a:ext cx="9121170" cy="69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2286000" y="142875"/>
            <a:ext cx="56673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 дразнись, не зазнавайся,</a:t>
            </a: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1928813" y="1285875"/>
            <a:ext cx="63531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школе всем помочь старайся,</a:t>
            </a:r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1143000" y="2428875"/>
            <a:ext cx="58864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Зря не хмурься, будь смелей-</a:t>
            </a:r>
          </a:p>
        </p:txBody>
      </p:sp>
      <p:sp>
        <p:nvSpPr>
          <p:cNvPr id="21509" name="WordArt 7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48196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найдешь себе друзей.</a:t>
            </a:r>
          </a:p>
        </p:txBody>
      </p:sp>
      <p:pic>
        <p:nvPicPr>
          <p:cNvPr id="21510" name="Picture 8" descr="newy6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1485900" cy="1304925"/>
          </a:xfrm>
          <a:noFill/>
        </p:spPr>
      </p:pic>
    </p:spTree>
    <p:extLst>
      <p:ext uri="{BB962C8B-B14F-4D97-AF65-F5344CB8AC3E}">
        <p14:creationId xmlns:p14="http://schemas.microsoft.com/office/powerpoint/2010/main" val="18616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639472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-выявить представления детей о </a:t>
            </a:r>
            <a:r>
              <a:rPr lang="ru-RU" sz="3100" i="1" dirty="0" err="1" smtClean="0"/>
              <a:t>том,что</a:t>
            </a:r>
            <a:r>
              <a:rPr lang="ru-RU" sz="3100" i="1" dirty="0" smtClean="0"/>
              <a:t> такое дружба и каким он должен быть настоящий друг;</a:t>
            </a:r>
            <a:br>
              <a:rPr lang="ru-RU" sz="3100" i="1" dirty="0" smtClean="0"/>
            </a:br>
            <a:r>
              <a:rPr lang="ru-RU" sz="3100" i="1" dirty="0" smtClean="0"/>
              <a:t>-дать понятие дружбы;</a:t>
            </a:r>
            <a:br>
              <a:rPr lang="ru-RU" sz="3100" i="1" dirty="0" smtClean="0"/>
            </a:br>
            <a:r>
              <a:rPr lang="ru-RU" sz="3100" i="1" dirty="0" smtClean="0"/>
              <a:t>-научить детей ценить друзей , дружбу , заботиться о близких людях;</a:t>
            </a:r>
            <a:br>
              <a:rPr lang="ru-RU" sz="3100" i="1" dirty="0" smtClean="0"/>
            </a:br>
            <a:r>
              <a:rPr lang="ru-RU" sz="3100" i="1" dirty="0" smtClean="0"/>
              <a:t>-ознакомить с правилами дружбы;</a:t>
            </a:r>
            <a:br>
              <a:rPr lang="ru-RU" sz="3100" i="1" dirty="0" smtClean="0"/>
            </a:br>
            <a:r>
              <a:rPr lang="ru-RU" sz="3100" i="1" dirty="0" smtClean="0"/>
              <a:t>-воспитывать теплое и бережное отношение не только к </a:t>
            </a:r>
            <a:r>
              <a:rPr lang="ru-RU" sz="3100" i="1" dirty="0" err="1" smtClean="0"/>
              <a:t>близким,но</a:t>
            </a:r>
            <a:r>
              <a:rPr lang="ru-RU" sz="3100" i="1" dirty="0" smtClean="0"/>
              <a:t> и ко всем окружающим людям.</a:t>
            </a:r>
            <a:endParaRPr lang="ru-RU" sz="3100" i="1" dirty="0"/>
          </a:p>
        </p:txBody>
      </p:sp>
    </p:spTree>
    <p:extLst>
      <p:ext uri="{BB962C8B-B14F-4D97-AF65-F5344CB8AC3E}">
        <p14:creationId xmlns:p14="http://schemas.microsoft.com/office/powerpoint/2010/main" val="14840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0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0"/>
            <a:ext cx="52673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57563"/>
            <a:ext cx="48577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857232"/>
            <a:ext cx="2857520" cy="1143008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1280" y="4143380"/>
            <a:ext cx="3842720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Спасибо!!!</a:t>
            </a:r>
          </a:p>
        </p:txBody>
      </p:sp>
    </p:spTree>
    <p:extLst>
      <p:ext uri="{BB962C8B-B14F-4D97-AF65-F5344CB8AC3E}">
        <p14:creationId xmlns:p14="http://schemas.microsoft.com/office/powerpoint/2010/main" val="1606681727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58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/>
          <p:cNvSpPr>
            <a:spLocks noChangeArrowheads="1" noChangeShapeType="1" noTextEdit="1"/>
          </p:cNvSpPr>
          <p:nvPr/>
        </p:nvSpPr>
        <p:spPr bwMode="auto">
          <a:xfrm>
            <a:off x="1944547" y="115887"/>
            <a:ext cx="5364303" cy="1296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n-lt"/>
            </a:endParaRPr>
          </a:p>
        </p:txBody>
      </p:sp>
      <p:pic>
        <p:nvPicPr>
          <p:cNvPr id="18435" name="Picture 6" descr="шабельник0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"/>
            <a:ext cx="9036496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224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40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3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930">
              <a:schemeClr val="accent5">
                <a:lumMod val="40000"/>
                <a:lumOff val="60000"/>
              </a:schemeClr>
            </a:gs>
            <a:gs pos="32085">
              <a:srgbClr val="E9EF31"/>
            </a:gs>
            <a:gs pos="14575">
              <a:srgbClr val="FFC000"/>
            </a:gs>
            <a:gs pos="25000">
              <a:srgbClr val="D8E258"/>
            </a:gs>
            <a:gs pos="85004">
              <a:srgbClr val="FF0000"/>
            </a:gs>
            <a:gs pos="69987">
              <a:srgbClr val="FFC000"/>
            </a:gs>
            <a:gs pos="40850">
              <a:srgbClr val="FFFF00"/>
            </a:gs>
            <a:gs pos="0">
              <a:schemeClr val="accent1">
                <a:tint val="66000"/>
                <a:satMod val="160000"/>
              </a:schemeClr>
            </a:gs>
            <a:gs pos="77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202</Words>
  <Application>Microsoft Office PowerPoint</Application>
  <PresentationFormat>Экран (4:3)</PresentationFormat>
  <Paragraphs>49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Трек</vt:lpstr>
      <vt:lpstr>Презентация PowerPoint</vt:lpstr>
      <vt:lpstr>Цель:  -содействовать формированию коллектива;</vt:lpstr>
      <vt:lpstr>Задачи:  -выявить представления детей о том,что такое дружба и каким он должен быть настоящий друг; -дать понятие дружбы; -научить детей ценить друзей , дружбу , заботиться о близких людях; -ознакомить с правилами дружбы; -воспитывать теплое и бережное отношение не только к близким,но и ко всем окружающим людям.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      Дружба никогда границ не знает, Нет преград для дружбы никаких, Дружба на земле объединяет Всех детей-и белых ,и цветных.  Дружба- это если пишут дети,  Письма детям из другой страны. Дружба-это мир на всей планете Без сирот , без ужасов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Игра: «Дружеское рукопожатие»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Гульмира</dc:creator>
  <cp:lastModifiedBy>Гульмира</cp:lastModifiedBy>
  <cp:revision>30</cp:revision>
  <dcterms:created xsi:type="dcterms:W3CDTF">2016-11-19T19:17:43Z</dcterms:created>
  <dcterms:modified xsi:type="dcterms:W3CDTF">2016-11-27T15:18:05Z</dcterms:modified>
</cp:coreProperties>
</file>